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840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73" r:id="rId7"/>
    <p:sldId id="274" r:id="rId8"/>
    <p:sldId id="275" r:id="rId9"/>
    <p:sldId id="276" r:id="rId10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5899" autoAdjust="0"/>
  </p:normalViewPr>
  <p:slideViewPr>
    <p:cSldViewPr snapToGrid="0">
      <p:cViewPr varScale="1">
        <p:scale>
          <a:sx n="119" d="100"/>
          <a:sy n="119" d="100"/>
        </p:scale>
        <p:origin x="9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840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="" xmlns:a16="http://schemas.microsoft.com/office/drawing/2014/main" id="{A26C0D48-5544-4D1E-92ED-7D29602D5A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5A546F38-6843-4BA4-9087-99FDAC13681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F37960E-1F7C-41B1-9A2B-96C83E797D56}" type="datetime1">
              <a:rPr lang="ru-RU" smtClean="0"/>
              <a:t>10.01.2020</a:t>
            </a:fld>
            <a:endParaRPr lang="ru-RU" dirty="0"/>
          </a:p>
        </p:txBody>
      </p:sp>
      <p:sp>
        <p:nvSpPr>
          <p:cNvPr id="4" name="Нижний колонтитул 3">
            <a:extLst>
              <a:ext uri="{FF2B5EF4-FFF2-40B4-BE49-F238E27FC236}">
                <a16:creationId xmlns="" xmlns:a16="http://schemas.microsoft.com/office/drawing/2014/main" id="{404D4C3A-831C-48BC-BBE8-779D1806979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 4">
            <a:extLst>
              <a:ext uri="{FF2B5EF4-FFF2-40B4-BE49-F238E27FC236}">
                <a16:creationId xmlns="" xmlns:a16="http://schemas.microsoft.com/office/drawing/2014/main" id="{B78A2E2F-4EBC-4E26-BCA0-463636F0B3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ED2A560-1C91-4773-B7AC-4FDF7293DA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9572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9C201-AC4F-4363-955C-CEDBBD62208D}" type="datetime1">
              <a:rPr lang="ru-RU" smtClean="0"/>
              <a:pPr/>
              <a:t>10.01.2020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3F167F0-0840-1348-BFE4-C6298BBC0698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89904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552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3969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1370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5613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261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5589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 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2000"/>
                  <a:hueMod val="108000"/>
                  <a:satMod val="164000"/>
                  <a:lumMod val="69000"/>
                </a:schemeClr>
                <a:schemeClr val="dk2">
                  <a:tint val="96000"/>
                  <a:hueMod val="90000"/>
                  <a:satMod val="130000"/>
                  <a:lumMod val="134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Овал 10"/>
          <p:cNvSpPr/>
          <p:nvPr/>
        </p:nvSpPr>
        <p:spPr>
          <a:xfrm>
            <a:off x="322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Овал 11"/>
          <p:cNvSpPr/>
          <p:nvPr/>
        </p:nvSpPr>
        <p:spPr>
          <a:xfrm>
            <a:off x="175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Овал 12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Овал 13"/>
          <p:cNvSpPr/>
          <p:nvPr/>
        </p:nvSpPr>
        <p:spPr>
          <a:xfrm>
            <a:off x="7999412" y="-2373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5" name="Овал 14"/>
          <p:cNvSpPr/>
          <p:nvPr/>
        </p:nvSpPr>
        <p:spPr>
          <a:xfrm>
            <a:off x="8609012" y="5874054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Полилиния 5"/>
          <p:cNvSpPr>
            <a:spLocks noEditPoints="1"/>
          </p:cNvSpPr>
          <p:nvPr/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Заголовок 1"/>
          <p:cNvSpPr>
            <a:spLocks noGrp="1"/>
          </p:cNvSpPr>
          <p:nvPr userDrawn="1"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rtlCol="0" anchor="b"/>
          <a:lstStyle>
            <a:lvl1pPr>
              <a:defRPr sz="54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Подзаголовок 2"/>
          <p:cNvSpPr>
            <a:spLocks noGrp="1"/>
          </p:cNvSpPr>
          <p:nvPr userDrawn="1"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/>
          </a:p>
        </p:txBody>
      </p:sp>
      <p:sp>
        <p:nvSpPr>
          <p:cNvPr id="4" name="Дата 3"/>
          <p:cNvSpPr>
            <a:spLocks noGrp="1"/>
          </p:cNvSpPr>
          <p:nvPr userDrawn="1"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rtlCol="0"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pPr rtl="0"/>
            <a:fld id="{E86AA575-909A-4E84-A73A-2B96081E700B}" type="datetime1">
              <a:rPr lang="ru-RU" noProof="0" smtClean="0"/>
              <a:t>10.01.2020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 userDrawn="1"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 rtlCol="0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10" name="Прямоугольник 9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 5"/>
          <p:cNvSpPr>
            <a:spLocks noGrp="1"/>
          </p:cNvSpPr>
          <p:nvPr userDrawn="1"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 rtlCol="0"/>
          <a:lstStyle>
            <a:lvl1pPr>
              <a:defRPr sz="2800" b="0" i="0">
                <a:latin typeface="+mj-lt"/>
              </a:defRPr>
            </a:lvl1pPr>
          </a:lstStyle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57273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Группа 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Прямоугольник 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Овал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Овал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Овал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Овал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Овал 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Прямоугольник 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Полилиния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Полилиния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Полилиния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rtlCol="0" anchor="b">
            <a:normAutofit/>
          </a:bodyPr>
          <a:lstStyle>
            <a:lvl1pPr algn="l">
              <a:defRPr sz="2300" b="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22" name="Рисунок 21">
            <a:extLst>
              <a:ext uri="{FF2B5EF4-FFF2-40B4-BE49-F238E27FC236}">
                <a16:creationId xmlns="" xmlns:a16="http://schemas.microsoft.com/office/drawing/2014/main" id="{215A5A73-8E13-4E38-8362-0A09BA94411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058861" y="478881"/>
            <a:ext cx="5582675" cy="5908526"/>
          </a:xfrm>
          <a:custGeom>
            <a:avLst/>
            <a:gdLst>
              <a:gd name="connsiteX0" fmla="*/ 10816 w 5582675"/>
              <a:gd name="connsiteY0" fmla="*/ 0 h 5908526"/>
              <a:gd name="connsiteX1" fmla="*/ 5582675 w 5582675"/>
              <a:gd name="connsiteY1" fmla="*/ 0 h 5908526"/>
              <a:gd name="connsiteX2" fmla="*/ 5582675 w 5582675"/>
              <a:gd name="connsiteY2" fmla="*/ 5908526 h 5908526"/>
              <a:gd name="connsiteX3" fmla="*/ 0 w 5582675"/>
              <a:gd name="connsiteY3" fmla="*/ 5908526 h 5908526"/>
              <a:gd name="connsiteX4" fmla="*/ 30693 w 5582675"/>
              <a:gd name="connsiteY4" fmla="*/ 5722836 h 5908526"/>
              <a:gd name="connsiteX5" fmla="*/ 223682 w 5582675"/>
              <a:gd name="connsiteY5" fmla="*/ 2921544 h 5908526"/>
              <a:gd name="connsiteX6" fmla="*/ 30693 w 5582675"/>
              <a:gd name="connsiteY6" fmla="*/ 120253 h 59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2675" h="5908526">
                <a:moveTo>
                  <a:pt x="10816" y="0"/>
                </a:moveTo>
                <a:lnTo>
                  <a:pt x="5582675" y="0"/>
                </a:lnTo>
                <a:lnTo>
                  <a:pt x="5582675" y="5908526"/>
                </a:lnTo>
                <a:lnTo>
                  <a:pt x="0" y="5908526"/>
                </a:lnTo>
                <a:lnTo>
                  <a:pt x="30693" y="5722836"/>
                </a:lnTo>
                <a:cubicBezTo>
                  <a:pt x="153771" y="4890115"/>
                  <a:pt x="223682" y="3935837"/>
                  <a:pt x="223682" y="2921544"/>
                </a:cubicBezTo>
                <a:cubicBezTo>
                  <a:pt x="223682" y="1907252"/>
                  <a:pt x="153771" y="952973"/>
                  <a:pt x="30693" y="120253"/>
                </a:cubicBezTo>
                <a:close/>
              </a:path>
            </a:pathLst>
          </a:custGeom>
          <a:effectLst/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D13EF0-FE8D-43FC-AE79-F77DF127C654}" type="datetime1">
              <a:rPr lang="ru-RU" noProof="0" smtClean="0"/>
              <a:t>10.01.2020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4" name="Прямоугольник 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18343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Группа 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Прямоугольник 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Овал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Овал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Овал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Овал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Овал 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Прямоугольник 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Полилиния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Полилиния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Полилиния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Объект 10">
            <a:extLst>
              <a:ext uri="{FF2B5EF4-FFF2-40B4-BE49-F238E27FC236}">
                <a16:creationId xmlns="" xmlns:a16="http://schemas.microsoft.com/office/drawing/2014/main" id="{B50BDD93-02DA-4B21-9556-FA8B9894F9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58861" y="478880"/>
            <a:ext cx="5582675" cy="5900239"/>
          </a:xfrm>
          <a:custGeom>
            <a:avLst/>
            <a:gdLst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0 w 5582675"/>
              <a:gd name="connsiteY4" fmla="*/ 0 h 5900239"/>
              <a:gd name="connsiteX0" fmla="*/ 3501 w 5586176"/>
              <a:gd name="connsiteY0" fmla="*/ 0 h 5900239"/>
              <a:gd name="connsiteX1" fmla="*/ 5586176 w 5586176"/>
              <a:gd name="connsiteY1" fmla="*/ 0 h 5900239"/>
              <a:gd name="connsiteX2" fmla="*/ 5586176 w 5586176"/>
              <a:gd name="connsiteY2" fmla="*/ 5900239 h 5900239"/>
              <a:gd name="connsiteX3" fmla="*/ 3501 w 5586176"/>
              <a:gd name="connsiteY3" fmla="*/ 5900239 h 5900239"/>
              <a:gd name="connsiteX4" fmla="*/ 0 w 5586176"/>
              <a:gd name="connsiteY4" fmla="*/ 3615600 h 5900239"/>
              <a:gd name="connsiteX5" fmla="*/ 3501 w 5586176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0 w 5582675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47299 w 5582675"/>
              <a:gd name="connsiteY5" fmla="*/ 24756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1173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5237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82675" h="5900239">
                <a:moveTo>
                  <a:pt x="0" y="0"/>
                </a:moveTo>
                <a:lnTo>
                  <a:pt x="5582675" y="0"/>
                </a:lnTo>
                <a:lnTo>
                  <a:pt x="5582675" y="5900239"/>
                </a:lnTo>
                <a:lnTo>
                  <a:pt x="0" y="5900239"/>
                </a:lnTo>
                <a:cubicBezTo>
                  <a:pt x="14285" y="5817931"/>
                  <a:pt x="34284" y="5741338"/>
                  <a:pt x="42854" y="5653315"/>
                </a:cubicBezTo>
                <a:cubicBezTo>
                  <a:pt x="145724" y="4908883"/>
                  <a:pt x="181919" y="4332092"/>
                  <a:pt x="220019" y="3442880"/>
                </a:cubicBezTo>
                <a:cubicBezTo>
                  <a:pt x="221712" y="2333747"/>
                  <a:pt x="182766" y="1285573"/>
                  <a:pt x="47299" y="247560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rtlCol="0" anchor="b">
            <a:normAutofit/>
          </a:bodyPr>
          <a:lstStyle>
            <a:lvl1pPr algn="l">
              <a:defRPr sz="2300" b="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9A25B9-C5B6-4321-9761-C8D3F1A3412A}" type="datetime1">
              <a:rPr lang="ru-RU" noProof="0" smtClean="0"/>
              <a:t>10.01.2020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4" name="Прямоугольник 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397730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Объект 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7E678F-447A-480B-9B75-01799EA8EF53}" type="datetime1">
              <a:rPr lang="ru-RU" noProof="0" smtClean="0"/>
              <a:t>10.01.2020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77171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5" name="Текст 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6" name="Объект 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7" name="Дата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2512C1-8A81-4FB1-A62C-2439B34D73D0}" type="datetime1">
              <a:rPr lang="ru-RU" noProof="0" smtClean="0"/>
              <a:t>10.01.2020</a:t>
            </a:fld>
            <a:endParaRPr lang="ru-RU" noProof="0"/>
          </a:p>
        </p:txBody>
      </p:sp>
      <p:sp>
        <p:nvSpPr>
          <p:cNvPr id="8" name="Нижний колонтитул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95993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B13030-9547-48AA-9A77-B6FE0D9329CE}" type="datetime1">
              <a:rPr lang="ru-RU" noProof="0" smtClean="0"/>
              <a:t>10.01.2020</a:t>
            </a:fld>
            <a:endParaRPr lang="ru-RU" noProof="0"/>
          </a:p>
        </p:txBody>
      </p:sp>
      <p:sp>
        <p:nvSpPr>
          <p:cNvPr id="4" name="Нижний колонтитул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826480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5B4ED4-48AB-41C5-85BE-36F29B424A13}" type="datetime1">
              <a:rPr lang="ru-RU" noProof="0" smtClean="0"/>
              <a:t>10.01.2020</a:t>
            </a:fld>
            <a:endParaRPr lang="ru-RU" noProof="0"/>
          </a:p>
        </p:txBody>
      </p:sp>
      <p:sp>
        <p:nvSpPr>
          <p:cNvPr id="3" name="Нижний колонтитул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Прямоугольник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71922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235056-05E5-49FA-85B9-C13A880503DF}" type="datetime1">
              <a:rPr lang="ru-RU" noProof="0" smtClean="0"/>
              <a:t>10.01.2020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7362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Прямоугольник 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Овал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Овал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Овал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Овал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Овал 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Прямоугольник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Полилиния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Полилиния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Полилиния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rtlCol="0" anchor="ctr"/>
          <a:lstStyle>
            <a:lvl1pPr algn="l">
              <a:defRPr sz="4000" b="0" cap="none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rtlCol="0"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FE25B6-26B9-4795-9DB3-1F92AB5CD076}" type="datetime1">
              <a:rPr lang="ru-RU" noProof="0" smtClean="0"/>
              <a:t>10.01.2020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5" name="Прямоугольник 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0819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олько заголовок —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Группа 22">
            <a:extLst>
              <a:ext uri="{FF2B5EF4-FFF2-40B4-BE49-F238E27FC236}">
                <a16:creationId xmlns=""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Прямоугольник 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Полилиния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Полилиния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Полилиния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35181B-387F-4E5B-AC56-E7811112EC5A}" type="datetime1">
              <a:rPr lang="ru-RU" noProof="0" smtClean="0"/>
              <a:t>10.01.2020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5" name="Прямоугольник 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57957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маркеров в виде значков по вертикал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 9">
            <a:extLst>
              <a:ext uri="{FF2B5EF4-FFF2-40B4-BE49-F238E27FC236}">
                <a16:creationId xmlns="" xmlns:a16="http://schemas.microsoft.com/office/drawing/2014/main" id="{5B480622-FB8F-493B-9965-971B07D752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92913" y="1748812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1"/>
            </a:solidFill>
          </a:ln>
        </p:spPr>
        <p:txBody>
          <a:bodyPr rtlCol="0"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Текстовый элемент</a:t>
            </a:r>
          </a:p>
        </p:txBody>
      </p:sp>
      <p:sp>
        <p:nvSpPr>
          <p:cNvPr id="16" name="Текст 9">
            <a:extLst>
              <a:ext uri="{FF2B5EF4-FFF2-40B4-BE49-F238E27FC236}">
                <a16:creationId xmlns="" xmlns:a16="http://schemas.microsoft.com/office/drawing/2014/main" id="{2C5BC223-8B87-4685-A901-71B07847E4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92913" y="256115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2"/>
            </a:solidFill>
          </a:ln>
        </p:spPr>
        <p:txBody>
          <a:bodyPr rtlCol="0"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Текстовый элемент</a:t>
            </a:r>
          </a:p>
        </p:txBody>
      </p:sp>
      <p:sp>
        <p:nvSpPr>
          <p:cNvPr id="17" name="Текст 9">
            <a:extLst>
              <a:ext uri="{FF2B5EF4-FFF2-40B4-BE49-F238E27FC236}">
                <a16:creationId xmlns="" xmlns:a16="http://schemas.microsoft.com/office/drawing/2014/main" id="{1AE3DDF2-FC22-4381-9763-408FEF9648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92913" y="3373501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3"/>
            </a:solidFill>
          </a:ln>
        </p:spPr>
        <p:txBody>
          <a:bodyPr rtlCol="0"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Текстовый элемент</a:t>
            </a:r>
          </a:p>
        </p:txBody>
      </p:sp>
      <p:sp>
        <p:nvSpPr>
          <p:cNvPr id="18" name="Текст 9">
            <a:extLst>
              <a:ext uri="{FF2B5EF4-FFF2-40B4-BE49-F238E27FC236}">
                <a16:creationId xmlns="" xmlns:a16="http://schemas.microsoft.com/office/drawing/2014/main" id="{6170A2BF-28BF-4B27-B92D-B1423601B76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92913" y="418584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4"/>
            </a:solidFill>
          </a:ln>
        </p:spPr>
        <p:txBody>
          <a:bodyPr rtlCol="0"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Текстовый элемент</a:t>
            </a:r>
          </a:p>
        </p:txBody>
      </p:sp>
      <p:sp>
        <p:nvSpPr>
          <p:cNvPr id="19" name="Текст 9">
            <a:extLst>
              <a:ext uri="{FF2B5EF4-FFF2-40B4-BE49-F238E27FC236}">
                <a16:creationId xmlns="" xmlns:a16="http://schemas.microsoft.com/office/drawing/2014/main" id="{2DB1D08C-9D26-4EC5-B935-D6A265A2A6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92913" y="4998190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6"/>
            </a:solidFill>
          </a:ln>
        </p:spPr>
        <p:txBody>
          <a:bodyPr rtlCol="0"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Текстовый элемент</a:t>
            </a:r>
          </a:p>
        </p:txBody>
      </p:sp>
      <p:grpSp>
        <p:nvGrpSpPr>
          <p:cNvPr id="23" name="Группа 22">
            <a:extLst>
              <a:ext uri="{FF2B5EF4-FFF2-40B4-BE49-F238E27FC236}">
                <a16:creationId xmlns=""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Прямоугольник 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Полилиния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Полилиния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Полилиния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6630CC-A9AF-4535-8F2C-F1F193CA8C0F}" type="datetime1">
              <a:rPr lang="ru-RU" noProof="0" smtClean="0"/>
              <a:t>10.01.2020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5" name="Прямоугольник 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4" name="Рисунок 13">
            <a:extLst>
              <a:ext uri="{FF2B5EF4-FFF2-40B4-BE49-F238E27FC236}">
                <a16:creationId xmlns="" xmlns:a16="http://schemas.microsoft.com/office/drawing/2014/main" id="{9DDAF6ED-5E16-4D29-98B7-FB80DB3AAFE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70575" y="1840504"/>
            <a:ext cx="536616" cy="536616"/>
          </a:xfrm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ru-RU" noProof="0"/>
              <a:t>Значок</a:t>
            </a:r>
          </a:p>
        </p:txBody>
      </p:sp>
      <p:sp>
        <p:nvSpPr>
          <p:cNvPr id="21" name="Рисунок 13">
            <a:extLst>
              <a:ext uri="{FF2B5EF4-FFF2-40B4-BE49-F238E27FC236}">
                <a16:creationId xmlns="" xmlns:a16="http://schemas.microsoft.com/office/drawing/2014/main" id="{8C305CB7-F303-430E-951A-7FC6F97062A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870575" y="2652849"/>
            <a:ext cx="536616" cy="536616"/>
          </a:xfrm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ru-RU" noProof="0"/>
              <a:t>Значок</a:t>
            </a:r>
          </a:p>
        </p:txBody>
      </p:sp>
      <p:sp>
        <p:nvSpPr>
          <p:cNvPr id="22" name="Рисунок 13">
            <a:extLst>
              <a:ext uri="{FF2B5EF4-FFF2-40B4-BE49-F238E27FC236}">
                <a16:creationId xmlns="" xmlns:a16="http://schemas.microsoft.com/office/drawing/2014/main" id="{84D427E5-ED69-4A46-A9B7-F4DC4466F32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70575" y="3465194"/>
            <a:ext cx="536616" cy="536616"/>
          </a:xfrm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ru-RU" noProof="0"/>
              <a:t>Значок</a:t>
            </a:r>
          </a:p>
        </p:txBody>
      </p:sp>
      <p:sp>
        <p:nvSpPr>
          <p:cNvPr id="24" name="Рисунок 13">
            <a:extLst>
              <a:ext uri="{FF2B5EF4-FFF2-40B4-BE49-F238E27FC236}">
                <a16:creationId xmlns="" xmlns:a16="http://schemas.microsoft.com/office/drawing/2014/main" id="{3DDA902F-61D6-4F1C-86C6-D1F5584AE8B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870575" y="4277539"/>
            <a:ext cx="536616" cy="536616"/>
          </a:xfrm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ru-RU" noProof="0"/>
              <a:t>Значок</a:t>
            </a:r>
          </a:p>
        </p:txBody>
      </p:sp>
      <p:sp>
        <p:nvSpPr>
          <p:cNvPr id="26" name="Рисунок 13">
            <a:extLst>
              <a:ext uri="{FF2B5EF4-FFF2-40B4-BE49-F238E27FC236}">
                <a16:creationId xmlns="" xmlns:a16="http://schemas.microsoft.com/office/drawing/2014/main" id="{D8B6871A-9C69-4437-A5AD-A0400BAF2C6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870575" y="5089882"/>
            <a:ext cx="536616" cy="536616"/>
          </a:xfrm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ru-RU" noProof="0"/>
              <a:t>Значок</a:t>
            </a:r>
          </a:p>
        </p:txBody>
      </p:sp>
    </p:spTree>
    <p:extLst>
      <p:ext uri="{BB962C8B-B14F-4D97-AF65-F5344CB8AC3E}">
        <p14:creationId xmlns:p14="http://schemas.microsoft.com/office/powerpoint/2010/main" val="329625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Светлый вертикальный маркированный список с 4 знач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Овал 30">
            <a:extLst>
              <a:ext uri="{FF2B5EF4-FFF2-40B4-BE49-F238E27FC236}">
                <a16:creationId xmlns="" xmlns:a16="http://schemas.microsoft.com/office/drawing/2014/main" id="{B8ACAEC3-8D8C-3848-8630-7A0DFF3F6116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2" name="Рисунок 9">
            <a:extLst>
              <a:ext uri="{FF2B5EF4-FFF2-40B4-BE49-F238E27FC236}">
                <a16:creationId xmlns="" xmlns:a16="http://schemas.microsoft.com/office/drawing/2014/main" id="{CC12BEA0-F502-0646-A370-7ECF194608D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sp>
        <p:nvSpPr>
          <p:cNvPr id="29" name="Овал 28">
            <a:extLst>
              <a:ext uri="{FF2B5EF4-FFF2-40B4-BE49-F238E27FC236}">
                <a16:creationId xmlns="" xmlns:a16="http://schemas.microsoft.com/office/drawing/2014/main" id="{D58C6160-632A-B540-A7E5-81F40CEC1FE7}"/>
              </a:ext>
            </a:extLst>
          </p:cNvPr>
          <p:cNvSpPr>
            <a:spLocks noChangeAspect="1"/>
          </p:cNvSpPr>
          <p:nvPr userDrawn="1"/>
        </p:nvSpPr>
        <p:spPr>
          <a:xfrm>
            <a:off x="6287247" y="370677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0" name="Рисунок 9">
            <a:extLst>
              <a:ext uri="{FF2B5EF4-FFF2-40B4-BE49-F238E27FC236}">
                <a16:creationId xmlns="" xmlns:a16="http://schemas.microsoft.com/office/drawing/2014/main" id="{EB2FEBB6-C1E0-0D47-8CCC-05EE2F75659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2271" y="3873673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="" xmlns:a16="http://schemas.microsoft.com/office/drawing/2014/main" id="{7215E544-9553-AC42-B5C3-F7AE9AD6D815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" name="Овал 2">
            <a:extLst>
              <a:ext uri="{FF2B5EF4-FFF2-40B4-BE49-F238E27FC236}">
                <a16:creationId xmlns="" xmlns:a16="http://schemas.microsoft.com/office/drawing/2014/main" id="{F76E934A-C634-DF4D-992A-6E01917693AD}"/>
              </a:ext>
            </a:extLst>
          </p:cNvPr>
          <p:cNvSpPr>
            <a:spLocks noChangeAspect="1"/>
          </p:cNvSpPr>
          <p:nvPr userDrawn="1"/>
        </p:nvSpPr>
        <p:spPr>
          <a:xfrm>
            <a:off x="6289119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grpSp>
        <p:nvGrpSpPr>
          <p:cNvPr id="23" name="Группа 22">
            <a:extLst>
              <a:ext uri="{FF2B5EF4-FFF2-40B4-BE49-F238E27FC236}">
                <a16:creationId xmlns=""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Прямоугольник 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Полилиния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Полилиния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Полилиния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CC947A-8F53-4F5E-AF9C-EDEF04AD8794}" type="datetime1">
              <a:rPr lang="ru-RU" noProof="0" smtClean="0"/>
              <a:t>10.01.2020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5" name="Прямоугольник 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4" name="Текст 13">
            <a:extLst>
              <a:ext uri="{FF2B5EF4-FFF2-40B4-BE49-F238E27FC236}">
                <a16:creationId xmlns=""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18" name="Текст 13">
            <a:extLst>
              <a:ext uri="{FF2B5EF4-FFF2-40B4-BE49-F238E27FC236}">
                <a16:creationId xmlns=""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26" name="Текст 13">
            <a:extLst>
              <a:ext uri="{FF2B5EF4-FFF2-40B4-BE49-F238E27FC236}">
                <a16:creationId xmlns=""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28" name="Текст 13">
            <a:extLst>
              <a:ext uri="{FF2B5EF4-FFF2-40B4-BE49-F238E27FC236}">
                <a16:creationId xmlns=""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20" name="Рисунок 9">
            <a:extLst>
              <a:ext uri="{FF2B5EF4-FFF2-40B4-BE49-F238E27FC236}">
                <a16:creationId xmlns="" xmlns:a16="http://schemas.microsoft.com/office/drawing/2014/main" id="{8E97E18E-0E31-B542-9578-D6E4DCD8468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sp>
        <p:nvSpPr>
          <p:cNvPr id="24" name="Рисунок 9">
            <a:extLst>
              <a:ext uri="{FF2B5EF4-FFF2-40B4-BE49-F238E27FC236}">
                <a16:creationId xmlns="" xmlns:a16="http://schemas.microsoft.com/office/drawing/2014/main" id="{7602DDF7-46BD-6045-BDB0-45F47B0B6A9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</p:spTree>
    <p:extLst>
      <p:ext uri="{BB962C8B-B14F-4D97-AF65-F5344CB8AC3E}">
        <p14:creationId xmlns:p14="http://schemas.microsoft.com/office/powerpoint/2010/main" val="182046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Вертикальный маркированный список с 4 знач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Овал 19">
            <a:extLst>
              <a:ext uri="{FF2B5EF4-FFF2-40B4-BE49-F238E27FC236}">
                <a16:creationId xmlns="" xmlns:a16="http://schemas.microsoft.com/office/drawing/2014/main" id="{86F73ED6-3B3B-5A45-912C-FCFD7D53593C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1" name="Рисунок 9">
            <a:extLst>
              <a:ext uri="{FF2B5EF4-FFF2-40B4-BE49-F238E27FC236}">
                <a16:creationId xmlns="" xmlns:a16="http://schemas.microsoft.com/office/drawing/2014/main" id="{B5971407-B12A-EE45-895D-769807DFC76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="" xmlns:a16="http://schemas.microsoft.com/office/drawing/2014/main" id="{36215321-76D7-AD41-B779-DE347C617DB3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3706777"/>
            <a:ext cx="1261872" cy="12618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4" name="Рисунок 9">
            <a:extLst>
              <a:ext uri="{FF2B5EF4-FFF2-40B4-BE49-F238E27FC236}">
                <a16:creationId xmlns="" xmlns:a16="http://schemas.microsoft.com/office/drawing/2014/main" id="{E61684B2-1403-BD44-80B1-6A5C0D0A3C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4143" y="3873673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sp>
        <p:nvSpPr>
          <p:cNvPr id="29" name="Овал 28">
            <a:extLst>
              <a:ext uri="{FF2B5EF4-FFF2-40B4-BE49-F238E27FC236}">
                <a16:creationId xmlns=""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0" name="Овал 29">
            <a:extLst>
              <a:ext uri="{FF2B5EF4-FFF2-40B4-BE49-F238E27FC236}">
                <a16:creationId xmlns=""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799317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1" name="Рисунок 9">
            <a:extLst>
              <a:ext uri="{FF2B5EF4-FFF2-40B4-BE49-F238E27FC236}">
                <a16:creationId xmlns=""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sp>
        <p:nvSpPr>
          <p:cNvPr id="32" name="Рисунок 9">
            <a:extLst>
              <a:ext uri="{FF2B5EF4-FFF2-40B4-BE49-F238E27FC236}">
                <a16:creationId xmlns=""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grpSp>
        <p:nvGrpSpPr>
          <p:cNvPr id="23" name="Группа 22">
            <a:extLst>
              <a:ext uri="{FF2B5EF4-FFF2-40B4-BE49-F238E27FC236}">
                <a16:creationId xmlns=""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Прямоугольник 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Полилиния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Полилиния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Полилиния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BC0FA3-29EB-469B-9530-6BBADAB7B2D7}" type="datetime1">
              <a:rPr lang="ru-RU" noProof="0" smtClean="0"/>
              <a:t>10.01.2020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5" name="Прямоугольник 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4" name="Текст 13">
            <a:extLst>
              <a:ext uri="{FF2B5EF4-FFF2-40B4-BE49-F238E27FC236}">
                <a16:creationId xmlns=""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18" name="Текст 13">
            <a:extLst>
              <a:ext uri="{FF2B5EF4-FFF2-40B4-BE49-F238E27FC236}">
                <a16:creationId xmlns=""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26" name="Текст 13">
            <a:extLst>
              <a:ext uri="{FF2B5EF4-FFF2-40B4-BE49-F238E27FC236}">
                <a16:creationId xmlns=""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28" name="Текст 13">
            <a:extLst>
              <a:ext uri="{FF2B5EF4-FFF2-40B4-BE49-F238E27FC236}">
                <a16:creationId xmlns=""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</p:spTree>
    <p:extLst>
      <p:ext uri="{BB962C8B-B14F-4D97-AF65-F5344CB8AC3E}">
        <p14:creationId xmlns:p14="http://schemas.microsoft.com/office/powerpoint/2010/main" val="325413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Вертикальный маркированный список с 2 знач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Овал 28">
            <a:extLst>
              <a:ext uri="{FF2B5EF4-FFF2-40B4-BE49-F238E27FC236}">
                <a16:creationId xmlns=""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2234226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0" name="Овал 29">
            <a:extLst>
              <a:ext uri="{FF2B5EF4-FFF2-40B4-BE49-F238E27FC236}">
                <a16:creationId xmlns=""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2234226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1" name="Рисунок 9">
            <a:extLst>
              <a:ext uri="{FF2B5EF4-FFF2-40B4-BE49-F238E27FC236}">
                <a16:creationId xmlns=""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2401122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sp>
        <p:nvSpPr>
          <p:cNvPr id="32" name="Рисунок 9">
            <a:extLst>
              <a:ext uri="{FF2B5EF4-FFF2-40B4-BE49-F238E27FC236}">
                <a16:creationId xmlns=""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2400186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grpSp>
        <p:nvGrpSpPr>
          <p:cNvPr id="23" name="Группа 22">
            <a:extLst>
              <a:ext uri="{FF2B5EF4-FFF2-40B4-BE49-F238E27FC236}">
                <a16:creationId xmlns=""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Прямоугольник 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Полилиния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Полилиния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Полилиния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27B839-FF0E-42D3-9556-B9897ECA7F5F}" type="datetime1">
              <a:rPr lang="ru-RU" noProof="0" smtClean="0"/>
              <a:t>10.01.2020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5" name="Прямоугольник 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4" name="Текст 13">
            <a:extLst>
              <a:ext uri="{FF2B5EF4-FFF2-40B4-BE49-F238E27FC236}">
                <a16:creationId xmlns=""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3785996"/>
            <a:ext cx="2325688" cy="1503455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18" name="Текст 13">
            <a:extLst>
              <a:ext uri="{FF2B5EF4-FFF2-40B4-BE49-F238E27FC236}">
                <a16:creationId xmlns=""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3785996"/>
            <a:ext cx="2325688" cy="1503455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</p:spTree>
    <p:extLst>
      <p:ext uri="{BB962C8B-B14F-4D97-AF65-F5344CB8AC3E}">
        <p14:creationId xmlns:p14="http://schemas.microsoft.com/office/powerpoint/2010/main" val="246506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Горизонтальный маркированный список с 4 знач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Овал 31">
            <a:extLst>
              <a:ext uri="{FF2B5EF4-FFF2-40B4-BE49-F238E27FC236}">
                <a16:creationId xmlns="" xmlns:a16="http://schemas.microsoft.com/office/drawing/2014/main" id="{F625DE42-6A2A-D745-B1F8-2AF2793533BE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3981394"/>
            <a:ext cx="1042415" cy="10424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3" name="Рисунок 9">
            <a:extLst>
              <a:ext uri="{FF2B5EF4-FFF2-40B4-BE49-F238E27FC236}">
                <a16:creationId xmlns="" xmlns:a16="http://schemas.microsoft.com/office/drawing/2014/main" id="{A87D37E3-62A9-1F44-8520-EBED16BF1C0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535100" y="4123125"/>
            <a:ext cx="781417" cy="758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sp>
        <p:nvSpPr>
          <p:cNvPr id="29" name="Овал 28">
            <a:extLst>
              <a:ext uri="{FF2B5EF4-FFF2-40B4-BE49-F238E27FC236}">
                <a16:creationId xmlns="" xmlns:a16="http://schemas.microsoft.com/office/drawing/2014/main" id="{75F8797D-AFBD-534A-AC82-DE2B7BAECE83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1932281"/>
            <a:ext cx="1042415" cy="10424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0" name="Рисунок 9">
            <a:extLst>
              <a:ext uri="{FF2B5EF4-FFF2-40B4-BE49-F238E27FC236}">
                <a16:creationId xmlns="" xmlns:a16="http://schemas.microsoft.com/office/drawing/2014/main" id="{EFE809D2-16A3-B143-BC10-FEC397E62C6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535100" y="2074012"/>
            <a:ext cx="781417" cy="758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grpSp>
        <p:nvGrpSpPr>
          <p:cNvPr id="23" name="Группа 22">
            <a:extLst>
              <a:ext uri="{FF2B5EF4-FFF2-40B4-BE49-F238E27FC236}">
                <a16:creationId xmlns=""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Прямоугольник 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Полилиния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Полилиния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Полилиния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933AA0-1871-4D22-9234-42BFA2DFD622}" type="datetime1">
              <a:rPr lang="ru-RU" noProof="0" smtClean="0"/>
              <a:t>10.01.2020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5" name="Прямоугольник 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4" name="Текст 13">
            <a:extLst>
              <a:ext uri="{FF2B5EF4-FFF2-40B4-BE49-F238E27FC236}">
                <a16:creationId xmlns=""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9670" y="1840992"/>
            <a:ext cx="2095046" cy="1225056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18" name="Текст 13">
            <a:extLst>
              <a:ext uri="{FF2B5EF4-FFF2-40B4-BE49-F238E27FC236}">
                <a16:creationId xmlns=""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19533" y="1840992"/>
            <a:ext cx="2095046" cy="1225056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26" name="Текст 13">
            <a:extLst>
              <a:ext uri="{FF2B5EF4-FFF2-40B4-BE49-F238E27FC236}">
                <a16:creationId xmlns=""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9670" y="3891529"/>
            <a:ext cx="2095046" cy="122214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28" name="Текст 13">
            <a:extLst>
              <a:ext uri="{FF2B5EF4-FFF2-40B4-BE49-F238E27FC236}">
                <a16:creationId xmlns=""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19533" y="3891529"/>
            <a:ext cx="2095046" cy="122214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20" name="Овал 19">
            <a:extLst>
              <a:ext uri="{FF2B5EF4-FFF2-40B4-BE49-F238E27FC236}">
                <a16:creationId xmlns="" xmlns:a16="http://schemas.microsoft.com/office/drawing/2014/main" id="{73963115-25B3-494B-9A13-AC92EFE94C09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1932281"/>
            <a:ext cx="1042415" cy="1042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1" name="Рисунок 9">
            <a:extLst>
              <a:ext uri="{FF2B5EF4-FFF2-40B4-BE49-F238E27FC236}">
                <a16:creationId xmlns="" xmlns:a16="http://schemas.microsoft.com/office/drawing/2014/main" id="{3C759269-D6E6-2B41-8BEE-8B5AFB809B6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01494" y="2074012"/>
            <a:ext cx="781417" cy="758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="" xmlns:a16="http://schemas.microsoft.com/office/drawing/2014/main" id="{43E569D5-DC38-7C46-95CD-ACFBFBF591A2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3981394"/>
            <a:ext cx="1042415" cy="104241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4" name="Рисунок 9">
            <a:extLst>
              <a:ext uri="{FF2B5EF4-FFF2-40B4-BE49-F238E27FC236}">
                <a16:creationId xmlns="" xmlns:a16="http://schemas.microsoft.com/office/drawing/2014/main" id="{E8396DFD-D667-2648-9BE4-6237690F7999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201494" y="4123125"/>
            <a:ext cx="781417" cy="758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</p:spTree>
    <p:extLst>
      <p:ext uri="{BB962C8B-B14F-4D97-AF65-F5344CB8AC3E}">
        <p14:creationId xmlns:p14="http://schemas.microsoft.com/office/powerpoint/2010/main" val="292990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 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Прямоугольник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7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Овал 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Овал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Овал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Овал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Овал 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Полилиния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Полилиния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Полилиния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50BD660-1F04-425F-B3B4-F2FF4576CCBF}" type="datetime1">
              <a:rPr lang="ru-RU" noProof="0" smtClean="0"/>
              <a:t>10.01.2020</a:t>
            </a:fld>
            <a:endParaRPr lang="ru-RU" noProof="0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22" name="Прямоугольник 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6391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59" r:id="rId4"/>
    <p:sldLayoutId id="2147483860" r:id="rId5"/>
    <p:sldLayoutId id="2147483861" r:id="rId6"/>
    <p:sldLayoutId id="2147483862" r:id="rId7"/>
    <p:sldLayoutId id="2147483864" r:id="rId8"/>
    <p:sldLayoutId id="2147483863" r:id="rId9"/>
    <p:sldLayoutId id="2147483858" r:id="rId10"/>
    <p:sldLayoutId id="2147483865" r:id="rId11"/>
    <p:sldLayoutId id="2147483844" r:id="rId12"/>
    <p:sldLayoutId id="2147483845" r:id="rId13"/>
    <p:sldLayoutId id="2147483846" r:id="rId14"/>
    <p:sldLayoutId id="2147483847" r:id="rId1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office.com/ru-RU/article/edit-your-school-presentation-44445997-6769-4d44-8b30-f9e3050adbfb?ui=ru-RU&amp;rs=ru-RU&amp;ad=R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office.com/ru-RU/article/edit-your-school-presentation-44445997-6769-4d44-8b30-f9e3050adbfb?ui=ru-RU&amp;rs=ru-RU&amp;ad=RU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office.com/ru-RU/article/edit-your-school-presentation-44445997-6769-4d44-8b30-f9e3050adbfb?ui=ru-RU&amp;rs=ru-RU&amp;ad=R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office.com/ru-RU/article/edit-your-school-presentation-44445997-6769-4d44-8b30-f9e3050adbfb?ui=ru-RU&amp;rs=ru-RU&amp;ad=RU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office.com/ru-RU/article/edit-your-school-presentation-44445997-6769-4d44-8b30-f9e3050adbfb?ui=ru-RU&amp;rs=ru-RU&amp;ad=RU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129B41E-FC51-4047-9C2D-7FA6782DA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677249"/>
            <a:ext cx="8825658" cy="1132751"/>
          </a:xfrm>
        </p:spPr>
        <p:txBody>
          <a:bodyPr rtlCol="0"/>
          <a:lstStyle/>
          <a:p>
            <a:pPr rtl="0"/>
            <a:r>
              <a:rPr lang="ru-RU" dirty="0" smtClean="0">
                <a:solidFill>
                  <a:schemeClr val="bg1"/>
                </a:solidFill>
              </a:rPr>
              <a:t>Игра: «</a:t>
            </a:r>
            <a:r>
              <a:rPr lang="en-US" dirty="0" smtClean="0">
                <a:solidFill>
                  <a:schemeClr val="bg1"/>
                </a:solidFill>
              </a:rPr>
              <a:t>Underwater hunt</a:t>
            </a:r>
            <a:r>
              <a:rPr lang="ru-RU" dirty="0" smtClean="0">
                <a:solidFill>
                  <a:schemeClr val="bg1"/>
                </a:solidFill>
              </a:rPr>
              <a:t>»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252E989F-747B-4007-9C7A-A35E8B662A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Проект выполнил: </a:t>
            </a:r>
            <a:r>
              <a:rPr lang="ru-RU" dirty="0" smtClean="0"/>
              <a:t>ученик 10Б класса</a:t>
            </a:r>
          </a:p>
          <a:p>
            <a:pPr rtl="0"/>
            <a:r>
              <a:rPr lang="ru-RU" dirty="0"/>
              <a:t> </a:t>
            </a:r>
            <a:r>
              <a:rPr lang="ru-RU" dirty="0" smtClean="0"/>
              <a:t>                                   </a:t>
            </a:r>
            <a:r>
              <a:rPr lang="ru-RU" dirty="0" err="1" smtClean="0"/>
              <a:t>Сайфеев</a:t>
            </a:r>
            <a:r>
              <a:rPr lang="ru-RU" dirty="0" smtClean="0"/>
              <a:t> </a:t>
            </a:r>
            <a:r>
              <a:rPr lang="ru-RU" dirty="0" err="1" smtClean="0"/>
              <a:t>раиль</a:t>
            </a:r>
            <a:r>
              <a:rPr lang="ru-RU" dirty="0" smtClean="0"/>
              <a:t> </a:t>
            </a:r>
            <a:r>
              <a:rPr lang="ru-RU" dirty="0" err="1" smtClean="0"/>
              <a:t>маратович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00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=""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ИДЕЯ ПРОЕКТА</a:t>
            </a:r>
            <a:endParaRPr lang="ru-RU" dirty="0"/>
          </a:p>
        </p:txBody>
      </p:sp>
      <p:sp>
        <p:nvSpPr>
          <p:cNvPr id="8" name="Надпись 7">
            <a:hlinkClick r:id="rId3"/>
            <a:extLst>
              <a:ext uri="{FF2B5EF4-FFF2-40B4-BE49-F238E27FC236}">
                <a16:creationId xmlns=""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363329" y="2627947"/>
            <a:ext cx="9096374" cy="378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 rtl="0"/>
            <a:r>
              <a:rPr lang="ru-RU" sz="2800" dirty="0" smtClean="0">
                <a:solidFill>
                  <a:srgbClr val="0070C0"/>
                </a:solidFill>
              </a:rPr>
              <a:t>Планировалось создание игры наподобие «</a:t>
            </a:r>
            <a:r>
              <a:rPr lang="en-US" sz="2800" dirty="0" smtClean="0">
                <a:solidFill>
                  <a:srgbClr val="0070C0"/>
                </a:solidFill>
              </a:rPr>
              <a:t>Hungry  Shark</a:t>
            </a:r>
            <a:r>
              <a:rPr lang="ru-RU" sz="2800" dirty="0" smtClean="0">
                <a:solidFill>
                  <a:srgbClr val="0070C0"/>
                </a:solidFill>
              </a:rPr>
              <a:t>»</a:t>
            </a:r>
            <a:r>
              <a:rPr lang="en-US" sz="2800" dirty="0" smtClean="0">
                <a:solidFill>
                  <a:srgbClr val="0070C0"/>
                </a:solidFill>
              </a:rPr>
              <a:t>.</a:t>
            </a:r>
          </a:p>
          <a:p>
            <a:pPr algn="ctr" rtl="0"/>
            <a:r>
              <a:rPr lang="ru-RU" sz="2800" dirty="0" smtClean="0">
                <a:solidFill>
                  <a:srgbClr val="0070C0"/>
                </a:solidFill>
              </a:rPr>
              <a:t>В ней вы можете </a:t>
            </a:r>
            <a:r>
              <a:rPr lang="ru-RU" sz="2800" dirty="0" smtClean="0">
                <a:solidFill>
                  <a:srgbClr val="0070C0"/>
                </a:solidFill>
              </a:rPr>
              <a:t>управлять смертоносной </a:t>
            </a:r>
            <a:r>
              <a:rPr lang="ru-RU" sz="2800" dirty="0">
                <a:solidFill>
                  <a:srgbClr val="0070C0"/>
                </a:solidFill>
              </a:rPr>
              <a:t>а</a:t>
            </a:r>
            <a:r>
              <a:rPr lang="ru-RU" sz="2800" dirty="0" smtClean="0">
                <a:solidFill>
                  <a:srgbClr val="0070C0"/>
                </a:solidFill>
              </a:rPr>
              <a:t>кулой, </a:t>
            </a:r>
            <a:r>
              <a:rPr lang="ru-RU" sz="2800" dirty="0" smtClean="0">
                <a:solidFill>
                  <a:srgbClr val="0070C0"/>
                </a:solidFill>
              </a:rPr>
              <a:t>поедать безобидных рыб и зарабатывать за это монеты, которые можно потратить на улучшение своего </a:t>
            </a:r>
            <a:r>
              <a:rPr lang="ru-RU" sz="2800" dirty="0" smtClean="0">
                <a:solidFill>
                  <a:srgbClr val="0070C0"/>
                </a:solidFill>
              </a:rPr>
              <a:t>персонажа.</a:t>
            </a:r>
            <a:endParaRPr lang="en-US" sz="2800" dirty="0" smtClean="0">
              <a:solidFill>
                <a:srgbClr val="0070C0"/>
              </a:solidFill>
            </a:endParaRPr>
          </a:p>
          <a:p>
            <a:pPr algn="ctr" rtl="0"/>
            <a:endParaRPr lang="ru-RU" sz="2800" dirty="0">
              <a:solidFill>
                <a:srgbClr val="0070C0"/>
              </a:solidFill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6472FF9E-E08E-4D18-A1A9-66DDD3775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en-US" dirty="0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=""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8" name="Надпись 7">
            <a:hlinkClick r:id="rId3"/>
            <a:extLst>
              <a:ext uri="{FF2B5EF4-FFF2-40B4-BE49-F238E27FC236}">
                <a16:creationId xmlns=""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363329" y="2627947"/>
            <a:ext cx="9096374" cy="378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 rtl="0"/>
            <a:r>
              <a:rPr lang="ru-RU" sz="2800" dirty="0" smtClean="0">
                <a:solidFill>
                  <a:srgbClr val="0070C0"/>
                </a:solidFill>
              </a:rPr>
              <a:t>При создании игры были использованы различные классы, полезные функции, многочисленные спрайты и фоны, а также необходимые модули для </a:t>
            </a:r>
            <a:r>
              <a:rPr lang="en-US" sz="2800" dirty="0" smtClean="0">
                <a:solidFill>
                  <a:srgbClr val="0070C0"/>
                </a:solidFill>
              </a:rPr>
              <a:t>Python</a:t>
            </a:r>
            <a:r>
              <a:rPr lang="ru-RU" sz="2800" dirty="0" smtClean="0">
                <a:solidFill>
                  <a:srgbClr val="0070C0"/>
                </a:solidFill>
              </a:rPr>
              <a:t>.</a:t>
            </a:r>
            <a:endParaRPr lang="ru-RU" sz="2800" dirty="0">
              <a:solidFill>
                <a:srgbClr val="0070C0"/>
              </a:solidFill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6472FF9E-E08E-4D18-A1A9-66DDD3775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en-US" dirty="0"/>
              <a:t>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0019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=""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ОСОБЕННОСТИ</a:t>
            </a:r>
            <a:endParaRPr lang="ru-RU" dirty="0"/>
          </a:p>
        </p:txBody>
      </p:sp>
      <p:sp>
        <p:nvSpPr>
          <p:cNvPr id="8" name="Надпись 7">
            <a:hlinkClick r:id="rId3"/>
            <a:extLst>
              <a:ext uri="{FF2B5EF4-FFF2-40B4-BE49-F238E27FC236}">
                <a16:creationId xmlns=""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363329" y="2627947"/>
            <a:ext cx="9096374" cy="378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 rtl="0"/>
            <a:r>
              <a:rPr lang="ru-RU" sz="2800" dirty="0" smtClean="0">
                <a:solidFill>
                  <a:srgbClr val="0070C0"/>
                </a:solidFill>
              </a:rPr>
              <a:t>Из особенностей можно отметить </a:t>
            </a:r>
            <a:r>
              <a:rPr lang="ru-RU" sz="2800" dirty="0" err="1" smtClean="0">
                <a:solidFill>
                  <a:srgbClr val="0070C0"/>
                </a:solidFill>
              </a:rPr>
              <a:t>рандомную</a:t>
            </a:r>
            <a:r>
              <a:rPr lang="ru-RU" sz="2800" dirty="0" smtClean="0">
                <a:solidFill>
                  <a:srgbClr val="0070C0"/>
                </a:solidFill>
              </a:rPr>
              <a:t> генерацию и поведение персонажей, перемещающиеся фоны, проработанное управление и систему улучшений персонажа.</a:t>
            </a:r>
            <a:endParaRPr lang="ru-RU" sz="2800" dirty="0">
              <a:solidFill>
                <a:srgbClr val="0070C0"/>
              </a:solidFill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6472FF9E-E08E-4D18-A1A9-66DDD3775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ru-RU" dirty="0" smtClean="0"/>
              <a:t>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2331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=""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8" name="Надпись 7">
            <a:hlinkClick r:id="rId3"/>
            <a:extLst>
              <a:ext uri="{FF2B5EF4-FFF2-40B4-BE49-F238E27FC236}">
                <a16:creationId xmlns=""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331245" y="2435442"/>
            <a:ext cx="9096374" cy="378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 rtl="0"/>
            <a:r>
              <a:rPr lang="ru-RU" sz="2800" dirty="0" smtClean="0">
                <a:solidFill>
                  <a:srgbClr val="0070C0"/>
                </a:solidFill>
              </a:rPr>
              <a:t>Игра получилась неплохой, но есть широкий простор для разного рода доработок. Таких, как:</a:t>
            </a:r>
          </a:p>
          <a:p>
            <a:pPr algn="ctr" rtl="0"/>
            <a:r>
              <a:rPr lang="ru-RU" sz="2800" dirty="0" smtClean="0">
                <a:solidFill>
                  <a:srgbClr val="0070C0"/>
                </a:solidFill>
              </a:rPr>
              <a:t>Улучшение генерации мобов, новые рыбы с индивидуальным поведением, а также новые хищники в магазине.</a:t>
            </a:r>
            <a:endParaRPr lang="ru-RU" sz="2800" dirty="0">
              <a:solidFill>
                <a:srgbClr val="0070C0"/>
              </a:solidFill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6472FF9E-E08E-4D18-A1A9-66DDD3775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en-US" dirty="0"/>
              <a:t>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8660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=""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8" name="Надпись 7">
            <a:hlinkClick r:id="rId3"/>
            <a:extLst>
              <a:ext uri="{FF2B5EF4-FFF2-40B4-BE49-F238E27FC236}">
                <a16:creationId xmlns=""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673519" y="3673641"/>
            <a:ext cx="9096374" cy="25498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 rtl="0"/>
            <a:r>
              <a:rPr lang="ru-RU" sz="4800" dirty="0" smtClean="0">
                <a:solidFill>
                  <a:srgbClr val="0070C0"/>
                </a:solidFill>
              </a:rPr>
              <a:t>СПАСИБО ЗА ВНИМАНИЕ!</a:t>
            </a:r>
            <a:endParaRPr lang="ru-RU" sz="4800" dirty="0">
              <a:solidFill>
                <a:srgbClr val="0070C0"/>
              </a:solidFill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6472FF9E-E08E-4D18-A1A9-66DDD3775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en-US" dirty="0"/>
              <a:t>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42737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 (конференц-зал)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104599_TF66741836" id="{AA3878B7-3FDB-4B6B-A8DF-73093994643B}" vid="{911F6A47-A707-4A03-9914-480CE2EF2D90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BFA294F-07D1-46AB-ABEC-1B0200FE30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A1C8E2-513F-4C9C-99C7-9AE0E7429B06}">
  <ds:schemaRefs>
    <ds:schemaRef ds:uri="fb0879af-3eba-417a-a55a-ffe6dcd6ca77"/>
    <ds:schemaRef ds:uri="http://schemas.microsoft.com/office/2006/documentManagement/types"/>
    <ds:schemaRef ds:uri="http://schemas.microsoft.com/sharepoint/v3"/>
    <ds:schemaRef ds:uri="http://purl.org/dc/dcmitype/"/>
    <ds:schemaRef ds:uri="http://schemas.openxmlformats.org/package/2006/metadata/core-properties"/>
    <ds:schemaRef ds:uri="6dc4bcd6-49db-4c07-9060-8acfc67cef9f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883E0B16-80BF-4868-8813-6B17170D724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Процедуры начала года</Template>
  <TotalTime>0</TotalTime>
  <Words>147</Words>
  <Application>Microsoft Office PowerPoint</Application>
  <PresentationFormat>Широкоэкранный</PresentationFormat>
  <Paragraphs>25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Ион (конференц-зал)</vt:lpstr>
      <vt:lpstr>Игра: «Underwater hunt»</vt:lpstr>
      <vt:lpstr>ИДЕЯ ПРОЕКТА</vt:lpstr>
      <vt:lpstr>РЕАЛИЗАЦИЯ</vt:lpstr>
      <vt:lpstr>ОСОБЕННОСТИ</vt:lpstr>
      <vt:lpstr>ЗАКЛЮЧЕНИЕ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2020-01-10T08:04:14Z</dcterms:created>
  <dcterms:modified xsi:type="dcterms:W3CDTF">2020-01-10T11:51:22Z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