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1" r:id="rId3"/>
    <p:sldId id="257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3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ru-RU" smtClean="0"/>
              <a:t>04.11.2016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ru-RU" smtClean="0"/>
              <a:t>04.11.2016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ru-RU" smtClean="0"/>
              <a:t>04.11.2016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ru-RU" smtClean="0"/>
              <a:t>04.11.2016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ru-RU" smtClean="0"/>
              <a:t>04.11.2016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ru-RU" smtClean="0"/>
              <a:t>04.11.2016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ru-RU" smtClean="0"/>
              <a:t>04.11.2016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ru-RU" smtClean="0"/>
              <a:t>04.11.2016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ru-RU" smtClean="0"/>
              <a:t>04.11.2016</a:t>
            </a:fld>
            <a:endParaRPr lang="ru-RU" dirty="0"/>
          </a:p>
        </p:txBody>
      </p: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ru-RU" smtClean="0"/>
              <a:t>04.11.2016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ru-RU" smtClean="0"/>
              <a:t>04.11.2016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76000"/>
              </a:lnSpc>
              <a:spcBef>
                <a:spcPts val="0"/>
              </a:spcBef>
              <a:buNone/>
            </a:pPr>
            <a:r>
              <a:rPr lang="ru-RU" sz="6600">
                <a:solidFill>
                  <a:srgbClr val="2D2E2D"/>
                </a:solidFill>
                <a:latin typeface="Arial"/>
              </a:rPr>
              <a:t>Презентация проекта</a:t>
            </a:r>
            <a:br>
              <a:rPr lang="ru-RU" sz="6600">
                <a:solidFill>
                  <a:srgbClr val="2D2E2D"/>
                </a:solidFill>
                <a:latin typeface="Arial"/>
              </a:rPr>
            </a:br>
            <a:br>
              <a:rPr lang="ru-RU" sz="6600" dirty="0">
                <a:solidFill>
                  <a:srgbClr val="2D2E2D"/>
                </a:solidFill>
                <a:latin typeface="Arial"/>
              </a:rPr>
            </a:br>
            <a:r>
              <a:rPr lang="en-US" sz="6600" dirty="0">
                <a:solidFill>
                  <a:srgbClr val="2D2E2D"/>
                </a:solidFill>
                <a:latin typeface="Arial"/>
              </a:rPr>
              <a:t>Tile Turner</a:t>
            </a:r>
            <a:endParaRPr lang="ru-RU" sz="6600" b="1" i="0" baseline="0" dirty="0">
              <a:solidFill>
                <a:srgbClr val="2D2E2D"/>
              </a:solidFill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ru-RU" sz="2000" b="0" i="0" dirty="0">
                <a:solidFill>
                  <a:srgbClr val="D15A3E"/>
                </a:solidFill>
              </a:rPr>
              <a:t>Прикладное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4400" dirty="0">
                <a:solidFill>
                  <a:srgbClr val="D15A3E"/>
                </a:solidFill>
                <a:latin typeface="Arial"/>
              </a:rPr>
              <a:t>Идея игры</a:t>
            </a:r>
            <a:endParaRPr lang="ru-RU" sz="44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ru-RU" dirty="0">
                <a:solidFill>
                  <a:srgbClr val="2D2E2D"/>
                </a:solidFill>
                <a:latin typeface="Arial"/>
              </a:rPr>
              <a:t>Игроку дается прямоугольное поле плиток разных типов</a:t>
            </a:r>
            <a:endParaRPr lang="ru-RU" sz="2000" b="0" i="0" dirty="0">
              <a:solidFill>
                <a:srgbClr val="2D2E2D"/>
              </a:solidFill>
              <a:latin typeface="Arial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ru-RU" dirty="0">
                <a:solidFill>
                  <a:srgbClr val="2D2E2D"/>
                </a:solidFill>
                <a:latin typeface="Arial"/>
              </a:rPr>
              <a:t>Разрешается поворачивать плитки на 90 градусов</a:t>
            </a:r>
            <a:endParaRPr lang="ru-RU" sz="2000" b="0" i="0" dirty="0">
              <a:solidFill>
                <a:srgbClr val="2D2E2D"/>
              </a:solidFill>
              <a:latin typeface="Arial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ru-RU" dirty="0">
                <a:solidFill>
                  <a:srgbClr val="2D2E2D"/>
                </a:solidFill>
                <a:latin typeface="Arial"/>
              </a:rPr>
              <a:t>Требуется привести все поле к замкнутой компоненте связанности</a:t>
            </a:r>
            <a:endParaRPr lang="ru-RU" sz="2000" b="0" i="0" dirty="0">
              <a:solidFill>
                <a:srgbClr val="2D2E2D"/>
              </a:solidFill>
              <a:latin typeface="Arial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r>
              <a:rPr lang="ru-RU" dirty="0"/>
              <a:t>Разработка велась на двух языках</a:t>
            </a:r>
          </a:p>
          <a:p>
            <a:r>
              <a:rPr lang="ru-RU" dirty="0"/>
              <a:t>1. Генерация уровней написана на языке </a:t>
            </a:r>
            <a:r>
              <a:rPr lang="en-US" dirty="0"/>
              <a:t>C++</a:t>
            </a:r>
          </a:p>
          <a:p>
            <a:r>
              <a:rPr lang="en-US" dirty="0"/>
              <a:t>2. </a:t>
            </a:r>
            <a:r>
              <a:rPr lang="ru-RU" dirty="0"/>
              <a:t>Игровой процесс реализован на языке </a:t>
            </a:r>
            <a:r>
              <a:rPr lang="en-US" dirty="0"/>
              <a:t>Python </a:t>
            </a:r>
            <a:r>
              <a:rPr lang="ru-RU" dirty="0"/>
              <a:t>с использованием библиотеки </a:t>
            </a:r>
            <a:r>
              <a:rPr lang="en-US" dirty="0" err="1"/>
              <a:t>PyGame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 для доработки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Вывести и добавить в игру формулу подсчета очков игрока в зависимости от времени, потраченного на уровень, и количества ходов.</a:t>
            </a:r>
          </a:p>
          <a:p>
            <a:r>
              <a:rPr lang="ru-RU" dirty="0"/>
              <a:t>2. Добавить утилиту свободной генерации уровней, при использовании которой в игру добавляются еще уровни</a:t>
            </a:r>
          </a:p>
          <a:p>
            <a:r>
              <a:rPr lang="ru-RU" dirty="0"/>
              <a:t>3. Добавить наборы уровней разных размеров</a:t>
            </a:r>
            <a:endParaRPr lang="en-US" dirty="0"/>
          </a:p>
          <a:p>
            <a:r>
              <a:rPr lang="en-US" dirty="0"/>
              <a:t>4. </a:t>
            </a:r>
            <a:r>
              <a:rPr lang="ru-RU"/>
              <a:t>Добавить звуки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Сетка с ромбовидными ячейками (широкоэкранный формат)</Template>
  <TotalTime>0</TotalTime>
  <Words>112</Words>
  <Application>Microsoft Office PowerPoint</Application>
  <PresentationFormat>Широкоэкранный</PresentationFormat>
  <Paragraphs>17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Презентация проекта  Tile Turner</vt:lpstr>
      <vt:lpstr>Идея игры</vt:lpstr>
      <vt:lpstr>Презентация PowerPoint</vt:lpstr>
      <vt:lpstr>Разработка</vt:lpstr>
      <vt:lpstr>Идеи для доработки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2016-11-04T14:46:15Z</dcterms:created>
  <dcterms:modified xsi:type="dcterms:W3CDTF">2016-11-04T15:06:06Z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