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2820537"/>
                  </p:ext>
                </p:extLst>
              </p:nvPr>
            </p:nvGraphicFramePr>
            <p:xfrm>
              <a:off x="277091" y="1000801"/>
              <a:ext cx="11513127" cy="58572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091" y="1000801"/>
                <a:ext cx="11513127" cy="58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Suplemento 6">
                <a:extLst>
                  <a:ext uri="{FF2B5EF4-FFF2-40B4-BE49-F238E27FC236}">
                    <a16:creationId xmlns:a16="http://schemas.microsoft.com/office/drawing/2014/main" id="{C3DAF25C-682F-80D3-1B74-6B7E663CA0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116084"/>
                  </p:ext>
                </p:extLst>
              </p:nvPr>
            </p:nvGraphicFramePr>
            <p:xfrm>
              <a:off x="263236" y="498764"/>
              <a:ext cx="11568546" cy="63592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Suplemento 6">
                <a:extLst>
                  <a:ext uri="{FF2B5EF4-FFF2-40B4-BE49-F238E27FC236}">
                    <a16:creationId xmlns:a16="http://schemas.microsoft.com/office/drawing/2014/main" id="{C3DAF25C-682F-80D3-1B74-6B7E663CA0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236" y="498764"/>
                <a:ext cx="11568546" cy="63592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598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>
                <a:extLst>
                  <a:ext uri="{FF2B5EF4-FFF2-40B4-BE49-F238E27FC236}">
                    <a16:creationId xmlns:a16="http://schemas.microsoft.com/office/drawing/2014/main" id="{A44EB979-317D-C24A-8C77-A402D9E5F5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1174766"/>
                  </p:ext>
                </p:extLst>
              </p:nvPr>
            </p:nvGraphicFramePr>
            <p:xfrm>
              <a:off x="526473" y="318655"/>
              <a:ext cx="11236036" cy="653934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Suplemento 4">
                <a:extLst>
                  <a:ext uri="{FF2B5EF4-FFF2-40B4-BE49-F238E27FC236}">
                    <a16:creationId xmlns:a16="http://schemas.microsoft.com/office/drawing/2014/main" id="{A44EB979-317D-C24A-8C77-A402D9E5F5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473" y="318655"/>
                <a:ext cx="11236036" cy="65393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40192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e2e42ef3-0d78-4d0d-bdcd-0150a64daf96}">
  <we:reference id="WA200003233" version="2.0.0.3" store="pt-BR" storeType="OMEX"/>
  <we:alternateReferences/>
  <we:properties>
    <we:property name="Microsoft.Office.CampaignId" value="&quot;none&quot;"/>
    <we:property name="reportUrl" value="&quot;/groups/me/reports/e9d3062a-fd10-46f1-9c81-03911fd9cc34/ReportSection?bookmarkGuid=022b94d3-3426-47d5-be77-e0bb39e80077&amp;bookmarkUsage=1&amp;ctid=7c1948e6-2014-44a2-9300-8d2fb88c0ba3&amp;fromEntryPoint=export&quot;"/>
    <we:property name="reportState" value="&quot;CONNECTED&quot;"/>
    <we:property name="artifactViewState" value="&quot;live&quot;"/>
    <we:property name="reportEmbeddedTime" value="&quot;2024-06-24T22:20:45.022Z&quot;"/>
    <we:property name="creatorSessionId" value="&quot;89604268-c770-47e2-af17-73093083b577&quot;"/>
    <we:property name="creatorUserId" value="&quot;100320037CE24C34&quot;"/>
    <we:property name="creatorTenantId" value="&quot;7c1948e6-2014-44a2-9300-8d2fb88c0ba3&quot;"/>
    <we:property name="pageDisplayName" value="&quot;Página 1&quot;"/>
    <we:property name="pageName" value="&quot;ReportSection&quot;"/>
    <we:property name="reportName" value="&quot;Relatorio2&quot;"/>
    <we:property name="isVisualContainerHeaderHidden" value="false"/>
    <we:property name="isFiltersActionButtonVisible" value="true"/>
    <we:property name="initialStateBookmark" value="&quot;H4sIAAAAAAAAA+1YX0/jOBD/Ksgv+1JQkza05a380yFgFwHiHk7VahJPU6/cOGs7HD3UL3Rf477Yje2kUCiU5bjbO26FKpyxPZ75zW/Gk9wyLkwpYfYRpsh22FHBRQZc6Y2ItVgRhLufPh2fDs+PP38cnh6QWJVWqMKwnVtmQedor4SpQDoVJPxl1GIg5Rnk7mkM0mCLlaiNKkCK3zAspimrK5y3GN6UUmlwKi8sWHRqr2k5PdPZ0VaHToTMimu8wMwG6TmWStvmucVMGHmTluecMn/gniosiIIUO1mnj0mSpHGKMaTxABP6c/KxkLZeks4ObkpN/pCXs9LhsEfW5UoTQJJ5uzUaUx+yp2Q19aODJfmFqnSG5zj2U4UVdkaaxqKAIhMOhjlBcKYVAeRnaMirzHrxRP26p5EO5WynPW8t7Bjya9pN0odGDPNcYw6N4wd/i4UbFyAxSA+roka5/djeEUmMKHJZR/wuFJfBjVLg3gS0dYxKv1C8HOy0SWmOenfmkd8Xuglk3Hpg+Hf1dj5qWEmLv9yjX02SYP7bs2I0d1PQi1LeQ86zJO4k0Ot0u+Mf9H2RhS6eG2eEAj4IavQKCgOt/fdz+DmXvy+P40G3t93d7kPS7qTQgz79W8vj/0b5a/2jeXeB+RSLV+bdTwI16GwyO8FrlI+NWcw/nmpMuAItwhXuDX+lQ3UTslDGlnzcd82BW3bPnnr8tRKwwXGDg4WgqnaFDQv1LCjPBec943L6x+9mBTBrK14mK0OpiTwwd2XxW19P3jOyNePet5M1fUIV7415HwDG24MYknjQG/di/voq/p5h+1GN3rYaGUlNjV6qP2yK9ErqBjnS257bRKQrg4ECzR0xl0dXzSsn9WiHWk39ttpVF4wFGieKouO8vIRU4ud+G/rdmMebbSL/ZpdH6WYaJ3wzjTq9McIA0ySl7cHgtmu3fp5Q/azbKnrdbtqVowdtgHl559WEkwx90BcEwtGhVyAr/3ZOOk+EDcDcBjGti9tR58StdBntfm6Pi9MK9KaKe3zRZ/RKdR92wYjsA5vPg7on7oSFUe+b3f+vG6HFMsgmyA99au2Hz0tHFqch0MJfDSaj0454aIGnJdlhmoa4eToWhSsC7oSx/fZe+TVpujJ5Wuxc5BP7BNObxPEX4fK3NDfFXB5RokBhmu9bAQatpB81OUDLpEMyzH6tUM/II7/iLnZbzp+tRdS2VsRkyxlNyoQhuCSUxlVS96WNRBw9OMc4+4ba8vaAeuvORFE0prnU+Asee+Y94fLyObRIK+VD2YDRlKCikpKYOxGSayxqpi4vWVM53WmXKqfL6p5bL9bRfULHqK6f3X7SwV7U78eDqB1FCUb9bZ9Iz12PFm9sqm6W+/Oaq6tuTFVZU0KGZ1DgisLvecyRryn+/pMv84eQNYLIsmaDc3RxVcznfwL5uzhhlBYAAA==&quot;"/>
    <we:property name="bookmark" value="&quot;H4sIAAAAAAAAA+1Y227jNhD9FUMv++IYlmxZct6yuaDBpkUQB+lDYSxG4ljmgha1JJXGDfxD+xv9sQ5JyYkT57LZtNumi8AIRQ6HM2fODEe6DhjXlYDlL7DAYDc4LhnPgUnVCYNuUPrJfhqFOBxhEofjUYzZIMQBrcrKcFnqYPc6MKAKNBdc1yCsJpr8bdoNQIhTKOzTDITGblCh0rIEwf9AL0xLRtW46gZ4VQmpwKqcGDBo1V6SOD2TCWHPngi54Zc4wdz42TOspDLtczfQfuRM2lyzytyB+7I0wEtSbOcGKcZxnEUZRpBFY4zpz87PuDCNSLY8vKoU+UNeLisLxz5ZV0hFOInA2a1Q6+aQfSnqhRsdbsxPZK1yPMOZWyoNN0vSNOMllDm3MKwIglMlCSC3QkNW58ZNz+Xv+wrpUBbs9lfdtR177JJ20+xdI/aKQmEBreOHf4uFnQkI9LNHddmg3L9v75RmNC8L0UT8JhTn3o2K4/4clLGMyj5RvCzstEkqhur90iF/wFUbyKh7x/Dv6u1q2rKShD/dol9DEm/+67NiurJLkIQZS5CxPI4GMSSD4XD2g77PstDGs3NKKOCdoIYvoDCQ7L+fw4+5/H15HI2HyWg4SiHuDzJIIKV/T/L4v1H+uv9o3k2wWGD5wrz7iaMClc+XJ3iJ4r4x6/X7S60JF6C4v8Kd4S90qOlF1sqCDR8PbHNgxW7Z04w/1xw6DDsMDHhVjSvBXikfBeWx4LxlXH7+84veAsyTFS8XtabUROaZu7X4PV1P3jKyDePetpMNfXwVT2YsBYDZaBxBHI2TWRKxl1fxtwzbj2r0utVIC2pq1Eb9CRZIr6R2UCC97dlNRLrKG8hR3xBzc3TRvnJSj3ak5MJta1y1wVijcSIpOtbLc8gEfkz7kA4jFu30ifw7QxZmO1kUs50sHCQzhDFmcUbbvcF92279Oqf62bRV9NbdtivHd9oA/fzOqw0nGXqnL/CEo0MvQNTu7Zx0nnDjgbn20yQX9cPBiZW0GW1/do+N0xb0FpI5fNFl9FZ1796D5vm7YLXy6h64E9ZGvW12/79uhG6QQz5HduRS68B/ZTo2uPCB5u5q0Dmddsx8C7yoyA7dNsTt0wde2iJgT5iZr++VX5KmW5OnG5zxYm4eYHqbOO4i3PykZpcCm0eUKFDq9vuWh0FJ4UZtDpCYsEj61c81qiV55CRuYtez/vTWUettiUnPGk3KuCa4BFTaVlL7pY2mGDpwPuDyK2rL6wPqrDvlZdmaZlPjGzx2zHvA5c1zSEhJ6ULZgtGWoLIWgpg754IpLBumboo8UTntaeeyoMvqllvP1jF8QMe0qZ/DNB5gEqZpNA77YRhjmI5cIj12PRq8Mpm82uzPG65uuzFlbXQFOZ5CiVsKv+MxQ/ZE8XeffNelf7X6C1nTQodrFgAA&quot;"/>
    <we:property name="datasetId" value="&quot;92eed7ec-dc48-45f7-a0af-3d58433d687f&quot;"/>
    <we:property name="embedUrl" value="&quot;/reportEmbed?reportId=e9d3062a-fd10-46f1-9c81-03911fd9cc34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4A4A053-568F-49EA-BC92-48E2B807BB17}">
  <we:reference id="wa200003233" version="2.0.0.3" store="pt-BR" storeType="OMEX"/>
  <we:alternateReferences>
    <we:reference id="WA200003233" version="2.0.0.3" store="" storeType="OMEX"/>
  </we:alternateReferences>
  <we:properties>
    <we:property name="embedUrl" value="&quot;/reportEmbed?reportId=e9d3062a-fd10-46f1-9c81-03911fd9cc34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+1XS27bMBC9isG1UUiirE92qZOiBdIiiNtsCi9G4shhwJAqRbl2A1+o1+jFSorKr07soDAQI+1K5Aw1n/eG5PCaMN7UApaf4ArJAfkgGS+BKT0IyZBIL6zYKCuikoXAIpqESZoBWK2qDVeyIQfXxICeoTnnTQvCWbLCr9MhASFOYeZmFYgGh6RG3SgJgv9Av9iqjG5xNSS4qIXS4ExODBh0Zud2uZ3bEMI31HqE0vA5TrA0XnqGtdKmn4dRXAWQYlrl2YhlUBRpav9pvLYLc/t657QLbKykAS5tAE5GkzyHUV7SlKZYxmGVRrmTN1zORJ/K3b+fl7WDzeDCFGrhkCourU9nabWyqUIxGoVFnrEoyguW0ZxC4f6uuDC9w2J5vKi1RdFi660dsjnIEhnpoNLYeGSuyeFspnEGpp8eP1COlWivHpFPVKtLPMOqU0nDzdIRzaX1wR0tLs5TrSxhnWYwAYFe+q6VPf6Bm16o72ONljDmBFMr2QhKCZo9RMRONEP9dtlle8T1Db3R8I+gXzRTm5oVhQUEcUzjOI7oiEZYxWW159R9kdw0g4kS7F+gb1O2nsI0wCROAIqU0mBEIU8KupXCsUVoprQ9G8Uai7sKfaxaafSSrNMy3JNSssOKmx2UUc1xfAHa7HUpPZXtanpzE9kVl/eul75IfPi7r4ppd3nQMA9YkRRhViFLkVZJhnt+Aj23bJ5R5u85atDlxfIE5yjWQ7vVr6tuAjoHzX2b0aXxl+n1/dKtMfIg4yPXwLhl9+Lpx99aDgOGAwYGvKk+FXIo1ca9v+kMes24fPz1s3kEmO13lWgbuyWQ+Tp+9MDZvo9fM7J9xb3uJPvy8adnyjBmeY5ZHkRRFicZS7b3b/8v/90+AZ6xL/eqEXj6SfByjUBXzXeQkSu0L3A3UK1paijxFCR2/mtvgmO3zhYOSOaY6sbafU+4pcMTdQ6i7Z787r1OOjedt9+z2gJxKBAAAA==&quot;"/>
    <we:property name="datasetId" value="&quot;92eed7ec-dc48-45f7-a0af-3d58433d687f&quot;"/>
    <we:property name="pageName" value="&quot;ReportSection124f0a7e7f985d8abb77&quot;"/>
    <we:property name="reportUrl" value="&quot;/groups/me/reports/e9d3062a-fd10-46f1-9c81-03911fd9cc34/ReportSection124f0a7e7f985d8abb77&quot;"/>
    <we:property name="reportName" value="&quot;Relatorio2&quot;"/>
    <we:property name="reportState" value="&quot;CONNECTED&quot;"/>
    <we:property name="pageDisplayName" value="&quot;Página 2&quot;"/>
    <we:property name="backgroundColor" value="&quot;#FFFFFF&quot;"/>
    <we:property name="initialStateBookmark" value="&quot;H4sIAAAAAAAAA+1XyW7bMBD9FYNno7AWa8nNcVK0yIq49aUwipE4chgwpEpRrt3AP9Tf6I+VpJStTuygMBAj7UnkDDXLe0NyeEMoq0oOi1O4RrJHPgrKcqBSdTzSJaIR7p+dHZ0MLo6+ng5ODo1YlppJUZG9G6JBTVGPWVUDtyaM8MukS4Dzc5jaWQG8wi4pUVVSAGc/sFlsVFrVuOwSnJdcKrAmRxo0WrMzs9zMjW/vXWA8Qq7ZDEeY60Z6gaVUup17flj0IMa4SJM+TSDL4tj8UzVaF+bm9dapC2wohQYmTABWFkRpCv00D+Igxjz0ithPrbxiYsrbVO7//bQoLV4a5zqTc4tUdmV8WkvLpUkVsn7fy9KE+n6a0SRIA8js3wXjunWYLQ7npTIoGmwbawM6A5EjJQ4qhVWDzA0ZTKcKp6Db6eEj5VDy+voJ+UjWKscLLJxKaKYXxkfBhPHBLC02znMlDWFO0xkBx0b6vhYt/j07vZTfhwoNYdQKJkayFpQcFH2MiJkoimp/4bI9YOqWXr/7R9CvmqlJzYi8DHphGIRh6Af9wMcizIsdp+6zYLrqjCSn/wJ967JtKIx7GIURQBYHQa8fQBplwUYKhwahqVTmUOQrLG4r9KGshVYLskpLd0dKyQwLprdQRiXD4SUovdOl9Fy2y8ntTWRWXD24XtoiacLfflVM3OUReGmPZlHmJQXSGIMiSnDHT6CXls0LyvwDQwUqv1wc4wz5amh3+lXVbUBjUKxpM1waf5le2yjdGSOPMj6wDYxd9iCedvytZtCh2KGgoTHVpkIGQq7d++vOoLeMy8mvn9UTwGy+q3hdmS2BtKnjJw+czfv4LSPbVtzbTrItn+b0jCmGNE0xSXu+n4RRQqPN/dv/y3+7T4AX7MudagSefxK8XiPgqvkeMnKN5gVuB7LWVQk5noNA579sTDB060zhgKCWKTdW9nvMDB0NUWPgteXIvdeJc2K4YxnHDT/YVzxxYbnofgNkjTNNURAAAA==&quot;"/>
    <we:property name="isFiltersActionButtonVisible" value="true"/>
    <we:property name="isVisualContainerHeaderHidden" value="false"/>
    <we:property name="reportEmbeddedTime" value="&quot;2024-06-24T22:26:40.237Z&quot;"/>
    <we:property name="creatorTenantId" value="&quot;7c1948e6-2014-44a2-9300-8d2fb88c0ba3&quot;"/>
    <we:property name="creatorUserId" value="&quot;100320037CE24C34&quot;"/>
    <we:property name="creatorSessionId" value="&quot;23effe91-3e02-4c0e-840e-f21545e4450e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23258C61-E72A-43BE-A536-DB9787C58C59}">
  <we:reference id="wa200003233" version="2.0.0.3" store="pt-BR" storeType="OMEX"/>
  <we:alternateReferences>
    <we:reference id="WA200003233" version="2.0.0.3" store="" storeType="OMEX"/>
  </we:alternateReferences>
  <we:properties>
    <we:property name="embedUrl" value="&quot;/reportEmbed?reportId=e9d3062a-fd10-46f1-9c81-03911fd9cc34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91WTW/TQBD9K9GeLeSvOHZvxRQJCaGohl5QDmPv2N1qs2ut1yGhyn9ndp02pCAQqKIRJ+98eObNm7eW7xkXQy9h9wHWyC7YO8VFA1ybWcQCpiYn5FFax2mSZxFAnLZNEhcU1b0VWg3s4p5ZMB3aGzGMIF0lcn5eBQykXELnrBbkgAHr0QxagRRfcUqmkDUj7gOG215qA65kZcGiK7uhdLIJQvQqoY7QWLHBChs7ea+x18YebIR5mPIijOZ5GC9aTKF2KIcp6mH+Pt819cBKrSwIRQCcr8jqsC5gEefzOKmLkGdh7vyDUJ08jHJ89+Oud7RZ3Npabx1T9R31dJX2exo14whQZLxt60VWQ1wXie/cCmkPDevd1bY3xCJxO1W75BtQDXLmqTI4TMzcs8uuM9iBPZhXJ8FSy3H9E3+lR9PgNbY+pKywO+rRCkU9hFuLw7k0mhbmI3RshfXet6M68B8681Z/KQ3SwrhzBI94S3J12pCa5A+QnwtVhd0a1QTrFMeKPL9cTi+wvAVjT7dDhuFoXu8882+EeZBaHDyB+qKs71cPd4Ey7r4T+IH0Cf7zs7zy8m151ORxAos2zfMsK6ICzl2+swokDn8i35fF+0kJO8wqLfm5XblSj8qSwP7iyq2hf3rb/p2Ij7gnEad5CE0OeVJzXDScYxbPz1zE5/kN/j8E4TVxRMLWSD807qBHO/TQ4BIU+v79VEKgzyNOQXE3rz8b93wvSEHTuDcgRzep//1hvo3v9g23vxwsdwkAAA==&quot;"/>
    <we:property name="datasetId" value="&quot;92eed7ec-dc48-45f7-a0af-3d58433d687f&quot;"/>
    <we:property name="pageName" value="&quot;ReportSectionea504d90158027fe4ab9&quot;"/>
    <we:property name="reportUrl" value="&quot;/groups/me/reports/e9d3062a-fd10-46f1-9c81-03911fd9cc34/ReportSectionea504d90158027fe4ab9&quot;"/>
    <we:property name="reportName" value="&quot;Relatorio2&quot;"/>
    <we:property name="reportState" value="&quot;CONNECTED&quot;"/>
    <we:property name="pageDisplayName" value="&quot;Página 3&quot;"/>
    <we:property name="backgroundColor" value="&quot;#FFFFFF&quot;"/>
    <we:property name="initialStateBookmark" value="&quot;H4sIAAAAAAAAA91WUW/aMBD+K5WfoykECEnfKGPS1LVFsPZlQtMlvqSujB05DoMh/vvOTjpGN63aVK1oT/F9tu+++/w58o5xUVcSttewQnbO3isucuDanPVYwFQLXtzcXF6N55efr8dXU4J1ZYVWNTvfMQumRHsn6gakS0Hgp2XAQMoZlC4qQNYYsApNrRVI8RXbxTRlTYP7gOGmktqAS7mwYNGlXdNyiql2702fKkJuxRoXmNsWnWOlje1ihGE44GnYGyZhNCpwAFlKe+p21tN8fr0r6olNtLIgFBFwWBpnYZbCKEqGUT9LQx6HicNroUrZtXLY+3FbOb0sbmymN06p7IFqukz7PbUacwRIY14U2SjOIMrSvq9cCGm7gtl2uqkMqUjattnGfA0qR868VAbrVpkdG5elwRJsF06PJidaNqtf4AvdmBznWPgpZYXdUo1CKKoh3LE4njOj6cD8DA0LYT36rlGd/qEL7/WXiUE6MO6A4DvfCUGlNmQj+RPll2K1wHKFqqV1zGNJyG8PpxI4uQdjj0+HAsPRXGy98m+FebRaFDyh+qqq75ePd4FWPPxg8E70lv7Lq7z09i14L0+iPoyKQZLEcdpL4dTte7YAifWf2Pd1+d4qYeuzhZb81K7cRDfKksH+4sqtoHp62/6diQ+8WxMPkhDyBJJ+xnGUc45xNDxxE5/mP/j/MIT3xIEJWyE9aNxAN7auIMcZKPT1qzaFQL+ONAXFXb9+bNz3gyAHte3egWxcp/75w3wRUkBkEp/Z4B5FzNPy7L4BPdKfdKAJAAA=&quot;"/>
    <we:property name="isFiltersActionButtonVisible" value="true"/>
    <we:property name="isVisualContainerHeaderHidden" value="false"/>
    <we:property name="reportEmbeddedTime" value="&quot;2024-06-24T22:29:37.090Z&quot;"/>
    <we:property name="creatorTenantId" value="&quot;7c1948e6-2014-44a2-9300-8d2fb88c0ba3&quot;"/>
    <we:property name="creatorUserId" value="&quot;100320037CE24C34&quot;"/>
    <we:property name="creatorSessionId" value="&quot;d9456cf6-119b-473a-ba47-356ba37ccd46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Raila Carvalho</cp:lastModifiedBy>
  <cp:revision>3</cp:revision>
  <dcterms:created xsi:type="dcterms:W3CDTF">2018-06-07T21:39:02Z</dcterms:created>
  <dcterms:modified xsi:type="dcterms:W3CDTF">2024-06-24T22:46:33Z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