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f788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f788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bcf788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bcf788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bcf7881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bcf7881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bcf7881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bcf7881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bcf7881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bcf7881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Kirilization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Илья Тыщенко ,Тимур Гафиятуллин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и краткое описание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Наш проект является </a:t>
            </a:r>
            <a:r>
              <a:rPr lang="ru"/>
              <a:t>пошаговой</a:t>
            </a:r>
            <a:r>
              <a:rPr lang="ru"/>
              <a:t> стратегией, как и все другие игры цель нашего проекта позволить человеку интересно провести свободное время.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для программы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13875"/>
            <a:ext cx="8832300" cy="3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 Image - для работы с файлами формата png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Game -  генерирует карту обрабатывает смену хода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clase Team - для разделения на команды игроков и их цивилизации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Biome -  для разделения клеток на биомы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Tile - реализует клетку поля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Unit - реализует юнитов на карте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</a:t>
            </a:r>
            <a:r>
              <a:rPr lang="ru"/>
              <a:t>Resource</a:t>
            </a:r>
            <a:r>
              <a:rPr lang="ru"/>
              <a:t> - реализует ресурсы на карте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Camera -  добавляет перемещения по карте камеры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City - реализует города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Building - добавляет здания в городе и их постройку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class  Tech - добавляет технологии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Особенность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Каждая карта генерируются случайным образом.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Каждая карта индивидуальна.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которые используются в программе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Библиотеки: random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 </a:t>
            </a:r>
            <a:r>
              <a:rPr lang="ru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и возможные доработки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Была проделана большая работа основной каркас игры был сделан , но и место для доработки огромное например: добавление новых механик таких как </a:t>
            </a:r>
            <a:r>
              <a:rPr lang="ru"/>
              <a:t>коррупция</a:t>
            </a:r>
            <a:r>
              <a:rPr lang="ru"/>
              <a:t> в городах.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