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64" r:id="rId6"/>
    <p:sldId id="260" r:id="rId7"/>
    <p:sldId id="261" r:id="rId8"/>
    <p:sldId id="259" r:id="rId9"/>
    <p:sldId id="258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4FADC-5BA4-454B-AA05-2E79A884BF08}" v="38" dt="2023-04-21T13:23:07.547"/>
    <p1510:client id="{DF681662-AE11-4912-AE42-02E1896E99BD}" v="340" dt="2023-04-21T12:57:15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h Ngo" userId="S::s3927469@rmit.edu.vn::def103c1-1288-4297-a9fa-d03b676e39e5" providerId="AD" clId="Web-{DF681662-AE11-4912-AE42-02E1896E99BD}"/>
    <pc:docChg chg="addSld delSld modSld sldOrd">
      <pc:chgData name="Binh Ngo" userId="S::s3927469@rmit.edu.vn::def103c1-1288-4297-a9fa-d03b676e39e5" providerId="AD" clId="Web-{DF681662-AE11-4912-AE42-02E1896E99BD}" dt="2023-04-21T12:57:19.077" v="335"/>
      <pc:docMkLst>
        <pc:docMk/>
      </pc:docMkLst>
      <pc:sldChg chg="del">
        <pc:chgData name="Binh Ngo" userId="S::s3927469@rmit.edu.vn::def103c1-1288-4297-a9fa-d03b676e39e5" providerId="AD" clId="Web-{DF681662-AE11-4912-AE42-02E1896E99BD}" dt="2023-04-21T12:52:09.398" v="61"/>
        <pc:sldMkLst>
          <pc:docMk/>
          <pc:sldMk cId="109857222" sldId="256"/>
        </pc:sldMkLst>
      </pc:sldChg>
      <pc:sldChg chg="addSp modSp new mod setBg">
        <pc:chgData name="Binh Ngo" userId="S::s3927469@rmit.edu.vn::def103c1-1288-4297-a9fa-d03b676e39e5" providerId="AD" clId="Web-{DF681662-AE11-4912-AE42-02E1896E99BD}" dt="2023-04-21T12:53:40.166" v="168"/>
        <pc:sldMkLst>
          <pc:docMk/>
          <pc:sldMk cId="2008526467" sldId="257"/>
        </pc:sldMkLst>
        <pc:spChg chg="mod">
          <ac:chgData name="Binh Ngo" userId="S::s3927469@rmit.edu.vn::def103c1-1288-4297-a9fa-d03b676e39e5" providerId="AD" clId="Web-{DF681662-AE11-4912-AE42-02E1896E99BD}" dt="2023-04-21T12:53:40.166" v="168"/>
          <ac:spMkLst>
            <pc:docMk/>
            <pc:sldMk cId="2008526467" sldId="257"/>
            <ac:spMk id="2" creationId="{A0548113-76CC-09FC-031F-E5E98F9EBA8A}"/>
          </ac:spMkLst>
        </pc:spChg>
        <pc:spChg chg="mod">
          <ac:chgData name="Binh Ngo" userId="S::s3927469@rmit.edu.vn::def103c1-1288-4297-a9fa-d03b676e39e5" providerId="AD" clId="Web-{DF681662-AE11-4912-AE42-02E1896E99BD}" dt="2023-04-21T12:53:40.166" v="168"/>
          <ac:spMkLst>
            <pc:docMk/>
            <pc:sldMk cId="2008526467" sldId="257"/>
            <ac:spMk id="3" creationId="{84B95D3A-3AA6-BD41-8DCC-D6228F297B3E}"/>
          </ac:spMkLst>
        </pc:spChg>
        <pc:spChg chg="add">
          <ac:chgData name="Binh Ngo" userId="S::s3927469@rmit.edu.vn::def103c1-1288-4297-a9fa-d03b676e39e5" providerId="AD" clId="Web-{DF681662-AE11-4912-AE42-02E1896E99BD}" dt="2023-04-21T12:53:40.166" v="168"/>
          <ac:spMkLst>
            <pc:docMk/>
            <pc:sldMk cId="2008526467" sldId="257"/>
            <ac:spMk id="9" creationId="{F13C74B1-5B17-4795-BED0-7140497B445A}"/>
          </ac:spMkLst>
        </pc:spChg>
        <pc:spChg chg="add">
          <ac:chgData name="Binh Ngo" userId="S::s3927469@rmit.edu.vn::def103c1-1288-4297-a9fa-d03b676e39e5" providerId="AD" clId="Web-{DF681662-AE11-4912-AE42-02E1896E99BD}" dt="2023-04-21T12:53:40.166" v="168"/>
          <ac:spMkLst>
            <pc:docMk/>
            <pc:sldMk cId="2008526467" sldId="257"/>
            <ac:spMk id="11" creationId="{D4974D33-8DC5-464E-8C6D-BE58F0669C17}"/>
          </ac:spMkLst>
        </pc:spChg>
        <pc:picChg chg="add">
          <ac:chgData name="Binh Ngo" userId="S::s3927469@rmit.edu.vn::def103c1-1288-4297-a9fa-d03b676e39e5" providerId="AD" clId="Web-{DF681662-AE11-4912-AE42-02E1896E99BD}" dt="2023-04-21T12:53:40.166" v="168"/>
          <ac:picMkLst>
            <pc:docMk/>
            <pc:sldMk cId="2008526467" sldId="257"/>
            <ac:picMk id="5" creationId="{B2A5CAB0-E485-421D-8C11-367C5E432556}"/>
          </ac:picMkLst>
        </pc:picChg>
      </pc:sldChg>
      <pc:sldChg chg="addSp modSp new mod setBg">
        <pc:chgData name="Binh Ngo" userId="S::s3927469@rmit.edu.vn::def103c1-1288-4297-a9fa-d03b676e39e5" providerId="AD" clId="Web-{DF681662-AE11-4912-AE42-02E1896E99BD}" dt="2023-04-21T12:55:30.152" v="271"/>
        <pc:sldMkLst>
          <pc:docMk/>
          <pc:sldMk cId="4252958019" sldId="258"/>
        </pc:sldMkLst>
        <pc:spChg chg="mod">
          <ac:chgData name="Binh Ngo" userId="S::s3927469@rmit.edu.vn::def103c1-1288-4297-a9fa-d03b676e39e5" providerId="AD" clId="Web-{DF681662-AE11-4912-AE42-02E1896E99BD}" dt="2023-04-21T12:55:30.152" v="271"/>
          <ac:spMkLst>
            <pc:docMk/>
            <pc:sldMk cId="4252958019" sldId="258"/>
            <ac:spMk id="2" creationId="{D6B4F870-0876-D200-D3D6-1CEC2B5FA940}"/>
          </ac:spMkLst>
        </pc:spChg>
        <pc:spChg chg="mod">
          <ac:chgData name="Binh Ngo" userId="S::s3927469@rmit.edu.vn::def103c1-1288-4297-a9fa-d03b676e39e5" providerId="AD" clId="Web-{DF681662-AE11-4912-AE42-02E1896E99BD}" dt="2023-04-21T12:55:30.152" v="271"/>
          <ac:spMkLst>
            <pc:docMk/>
            <pc:sldMk cId="4252958019" sldId="258"/>
            <ac:spMk id="3" creationId="{8E88CD72-9EB9-EFEF-3A3A-687DB59F4D86}"/>
          </ac:spMkLst>
        </pc:spChg>
        <pc:spChg chg="add">
          <ac:chgData name="Binh Ngo" userId="S::s3927469@rmit.edu.vn::def103c1-1288-4297-a9fa-d03b676e39e5" providerId="AD" clId="Web-{DF681662-AE11-4912-AE42-02E1896E99BD}" dt="2023-04-21T12:55:30.152" v="271"/>
          <ac:spMkLst>
            <pc:docMk/>
            <pc:sldMk cId="4252958019" sldId="258"/>
            <ac:spMk id="9" creationId="{F13C74B1-5B17-4795-BED0-7140497B445A}"/>
          </ac:spMkLst>
        </pc:spChg>
        <pc:spChg chg="add">
          <ac:chgData name="Binh Ngo" userId="S::s3927469@rmit.edu.vn::def103c1-1288-4297-a9fa-d03b676e39e5" providerId="AD" clId="Web-{DF681662-AE11-4912-AE42-02E1896E99BD}" dt="2023-04-21T12:55:30.152" v="271"/>
          <ac:spMkLst>
            <pc:docMk/>
            <pc:sldMk cId="4252958019" sldId="258"/>
            <ac:spMk id="11" creationId="{D4974D33-8DC5-464E-8C6D-BE58F0669C17}"/>
          </ac:spMkLst>
        </pc:spChg>
        <pc:picChg chg="add">
          <ac:chgData name="Binh Ngo" userId="S::s3927469@rmit.edu.vn::def103c1-1288-4297-a9fa-d03b676e39e5" providerId="AD" clId="Web-{DF681662-AE11-4912-AE42-02E1896E99BD}" dt="2023-04-21T12:55:30.152" v="271"/>
          <ac:picMkLst>
            <pc:docMk/>
            <pc:sldMk cId="4252958019" sldId="258"/>
            <ac:picMk id="5" creationId="{49D6583E-0624-01B7-6633-6045137CDD66}"/>
          </ac:picMkLst>
        </pc:picChg>
      </pc:sldChg>
      <pc:sldChg chg="addSp delSp modSp new mod setBg">
        <pc:chgData name="Binh Ngo" userId="S::s3927469@rmit.edu.vn::def103c1-1288-4297-a9fa-d03b676e39e5" providerId="AD" clId="Web-{DF681662-AE11-4912-AE42-02E1896E99BD}" dt="2023-04-21T12:54:41.417" v="228"/>
        <pc:sldMkLst>
          <pc:docMk/>
          <pc:sldMk cId="3577738216" sldId="259"/>
        </pc:sldMkLst>
        <pc:spChg chg="mod">
          <ac:chgData name="Binh Ngo" userId="S::s3927469@rmit.edu.vn::def103c1-1288-4297-a9fa-d03b676e39e5" providerId="AD" clId="Web-{DF681662-AE11-4912-AE42-02E1896E99BD}" dt="2023-04-21T12:54:41.417" v="228"/>
          <ac:spMkLst>
            <pc:docMk/>
            <pc:sldMk cId="3577738216" sldId="259"/>
            <ac:spMk id="2" creationId="{20D90D5C-E97C-5866-3A7C-EBF09ED7A431}"/>
          </ac:spMkLst>
        </pc:spChg>
        <pc:spChg chg="mod">
          <ac:chgData name="Binh Ngo" userId="S::s3927469@rmit.edu.vn::def103c1-1288-4297-a9fa-d03b676e39e5" providerId="AD" clId="Web-{DF681662-AE11-4912-AE42-02E1896E99BD}" dt="2023-04-21T12:54:41.417" v="228"/>
          <ac:spMkLst>
            <pc:docMk/>
            <pc:sldMk cId="3577738216" sldId="259"/>
            <ac:spMk id="3" creationId="{BA3D912C-24EE-29D5-BF1C-A831A9365B78}"/>
          </ac:spMkLst>
        </pc:spChg>
        <pc:spChg chg="add del">
          <ac:chgData name="Binh Ngo" userId="S::s3927469@rmit.edu.vn::def103c1-1288-4297-a9fa-d03b676e39e5" providerId="AD" clId="Web-{DF681662-AE11-4912-AE42-02E1896E99BD}" dt="2023-04-21T12:54:38.511" v="225"/>
          <ac:spMkLst>
            <pc:docMk/>
            <pc:sldMk cId="3577738216" sldId="259"/>
            <ac:spMk id="9" creationId="{F13C74B1-5B17-4795-BED0-7140497B445A}"/>
          </ac:spMkLst>
        </pc:spChg>
        <pc:spChg chg="add del">
          <ac:chgData name="Binh Ngo" userId="S::s3927469@rmit.edu.vn::def103c1-1288-4297-a9fa-d03b676e39e5" providerId="AD" clId="Web-{DF681662-AE11-4912-AE42-02E1896E99BD}" dt="2023-04-21T12:54:38.511" v="225"/>
          <ac:spMkLst>
            <pc:docMk/>
            <pc:sldMk cId="3577738216" sldId="259"/>
            <ac:spMk id="11" creationId="{D4974D33-8DC5-464E-8C6D-BE58F0669C17}"/>
          </ac:spMkLst>
        </pc:spChg>
        <pc:spChg chg="add del">
          <ac:chgData name="Binh Ngo" userId="S::s3927469@rmit.edu.vn::def103c1-1288-4297-a9fa-d03b676e39e5" providerId="AD" clId="Web-{DF681662-AE11-4912-AE42-02E1896E99BD}" dt="2023-04-21T12:54:41.386" v="227"/>
          <ac:spMkLst>
            <pc:docMk/>
            <pc:sldMk cId="3577738216" sldId="259"/>
            <ac:spMk id="13" creationId="{AEDD7960-4866-4399-BEF6-DD1431AB4E34}"/>
          </ac:spMkLst>
        </pc:spChg>
        <pc:spChg chg="add del">
          <ac:chgData name="Binh Ngo" userId="S::s3927469@rmit.edu.vn::def103c1-1288-4297-a9fa-d03b676e39e5" providerId="AD" clId="Web-{DF681662-AE11-4912-AE42-02E1896E99BD}" dt="2023-04-21T12:54:41.386" v="227"/>
          <ac:spMkLst>
            <pc:docMk/>
            <pc:sldMk cId="3577738216" sldId="259"/>
            <ac:spMk id="14" creationId="{6B5E2835-4E47-45B3-9CFE-732FF7B05472}"/>
          </ac:spMkLst>
        </pc:spChg>
        <pc:spChg chg="add del">
          <ac:chgData name="Binh Ngo" userId="S::s3927469@rmit.edu.vn::def103c1-1288-4297-a9fa-d03b676e39e5" providerId="AD" clId="Web-{DF681662-AE11-4912-AE42-02E1896E99BD}" dt="2023-04-21T12:54:41.386" v="227"/>
          <ac:spMkLst>
            <pc:docMk/>
            <pc:sldMk cId="3577738216" sldId="259"/>
            <ac:spMk id="15" creationId="{55D4142C-5077-457F-A6AD-3FECFDB39685}"/>
          </ac:spMkLst>
        </pc:spChg>
        <pc:spChg chg="add del">
          <ac:chgData name="Binh Ngo" userId="S::s3927469@rmit.edu.vn::def103c1-1288-4297-a9fa-d03b676e39e5" providerId="AD" clId="Web-{DF681662-AE11-4912-AE42-02E1896E99BD}" dt="2023-04-21T12:54:41.386" v="227"/>
          <ac:spMkLst>
            <pc:docMk/>
            <pc:sldMk cId="3577738216" sldId="259"/>
            <ac:spMk id="17" creationId="{7A5F0580-5EE9-419F-96EE-B6529EF6E7D0}"/>
          </ac:spMkLst>
        </pc:spChg>
        <pc:spChg chg="add del">
          <ac:chgData name="Binh Ngo" userId="S::s3927469@rmit.edu.vn::def103c1-1288-4297-a9fa-d03b676e39e5" providerId="AD" clId="Web-{DF681662-AE11-4912-AE42-02E1896E99BD}" dt="2023-04-21T12:54:41.386" v="227"/>
          <ac:spMkLst>
            <pc:docMk/>
            <pc:sldMk cId="3577738216" sldId="259"/>
            <ac:spMk id="18" creationId="{5B45AD5D-AA52-4F7B-9362-576A39AD9E09}"/>
          </ac:spMkLst>
        </pc:spChg>
        <pc:spChg chg="add">
          <ac:chgData name="Binh Ngo" userId="S::s3927469@rmit.edu.vn::def103c1-1288-4297-a9fa-d03b676e39e5" providerId="AD" clId="Web-{DF681662-AE11-4912-AE42-02E1896E99BD}" dt="2023-04-21T12:54:41.417" v="228"/>
          <ac:spMkLst>
            <pc:docMk/>
            <pc:sldMk cId="3577738216" sldId="259"/>
            <ac:spMk id="20" creationId="{F13C74B1-5B17-4795-BED0-7140497B445A}"/>
          </ac:spMkLst>
        </pc:spChg>
        <pc:spChg chg="add">
          <ac:chgData name="Binh Ngo" userId="S::s3927469@rmit.edu.vn::def103c1-1288-4297-a9fa-d03b676e39e5" providerId="AD" clId="Web-{DF681662-AE11-4912-AE42-02E1896E99BD}" dt="2023-04-21T12:54:41.417" v="228"/>
          <ac:spMkLst>
            <pc:docMk/>
            <pc:sldMk cId="3577738216" sldId="259"/>
            <ac:spMk id="21" creationId="{D4974D33-8DC5-464E-8C6D-BE58F0669C17}"/>
          </ac:spMkLst>
        </pc:spChg>
        <pc:picChg chg="add del">
          <ac:chgData name="Binh Ngo" userId="S::s3927469@rmit.edu.vn::def103c1-1288-4297-a9fa-d03b676e39e5" providerId="AD" clId="Web-{DF681662-AE11-4912-AE42-02E1896E99BD}" dt="2023-04-21T12:54:38.511" v="225"/>
          <ac:picMkLst>
            <pc:docMk/>
            <pc:sldMk cId="3577738216" sldId="259"/>
            <ac:picMk id="5" creationId="{0A08D763-0200-C6CC-B9DB-9D933B8D95CF}"/>
          </ac:picMkLst>
        </pc:picChg>
        <pc:picChg chg="add del">
          <ac:chgData name="Binh Ngo" userId="S::s3927469@rmit.edu.vn::def103c1-1288-4297-a9fa-d03b676e39e5" providerId="AD" clId="Web-{DF681662-AE11-4912-AE42-02E1896E99BD}" dt="2023-04-21T12:54:41.386" v="227"/>
          <ac:picMkLst>
            <pc:docMk/>
            <pc:sldMk cId="3577738216" sldId="259"/>
            <ac:picMk id="16" creationId="{7796A2E8-C7DA-5BF4-FD2F-5CCFA8FB113F}"/>
          </ac:picMkLst>
        </pc:picChg>
        <pc:picChg chg="add">
          <ac:chgData name="Binh Ngo" userId="S::s3927469@rmit.edu.vn::def103c1-1288-4297-a9fa-d03b676e39e5" providerId="AD" clId="Web-{DF681662-AE11-4912-AE42-02E1896E99BD}" dt="2023-04-21T12:54:41.417" v="228"/>
          <ac:picMkLst>
            <pc:docMk/>
            <pc:sldMk cId="3577738216" sldId="259"/>
            <ac:picMk id="22" creationId="{0A08D763-0200-C6CC-B9DB-9D933B8D95CF}"/>
          </ac:picMkLst>
        </pc:picChg>
      </pc:sldChg>
      <pc:sldChg chg="addSp modSp new mod setBg addAnim">
        <pc:chgData name="Binh Ngo" userId="S::s3927469@rmit.edu.vn::def103c1-1288-4297-a9fa-d03b676e39e5" providerId="AD" clId="Web-{DF681662-AE11-4912-AE42-02E1896E99BD}" dt="2023-04-21T12:57:11.498" v="334" actId="20577"/>
        <pc:sldMkLst>
          <pc:docMk/>
          <pc:sldMk cId="3210809874" sldId="260"/>
        </pc:sldMkLst>
        <pc:spChg chg="mod">
          <ac:chgData name="Binh Ngo" userId="S::s3927469@rmit.edu.vn::def103c1-1288-4297-a9fa-d03b676e39e5" providerId="AD" clId="Web-{DF681662-AE11-4912-AE42-02E1896E99BD}" dt="2023-04-21T12:57:11.498" v="334" actId="20577"/>
          <ac:spMkLst>
            <pc:docMk/>
            <pc:sldMk cId="3210809874" sldId="260"/>
            <ac:spMk id="2" creationId="{98780EFE-9FE4-B0AB-795A-5200DDC75E12}"/>
          </ac:spMkLst>
        </pc:spChg>
        <pc:spChg chg="mod">
          <ac:chgData name="Binh Ngo" userId="S::s3927469@rmit.edu.vn::def103c1-1288-4297-a9fa-d03b676e39e5" providerId="AD" clId="Web-{DF681662-AE11-4912-AE42-02E1896E99BD}" dt="2023-04-21T12:53:44.650" v="169"/>
          <ac:spMkLst>
            <pc:docMk/>
            <pc:sldMk cId="3210809874" sldId="260"/>
            <ac:spMk id="3" creationId="{C1F12543-493F-C8E7-E399-1B2F180021E5}"/>
          </ac:spMkLst>
        </pc:spChg>
        <pc:spChg chg="add">
          <ac:chgData name="Binh Ngo" userId="S::s3927469@rmit.edu.vn::def103c1-1288-4297-a9fa-d03b676e39e5" providerId="AD" clId="Web-{DF681662-AE11-4912-AE42-02E1896E99BD}" dt="2023-04-21T12:53:44.650" v="169"/>
          <ac:spMkLst>
            <pc:docMk/>
            <pc:sldMk cId="3210809874" sldId="260"/>
            <ac:spMk id="9" creationId="{F13C74B1-5B17-4795-BED0-7140497B445A}"/>
          </ac:spMkLst>
        </pc:spChg>
        <pc:spChg chg="add">
          <ac:chgData name="Binh Ngo" userId="S::s3927469@rmit.edu.vn::def103c1-1288-4297-a9fa-d03b676e39e5" providerId="AD" clId="Web-{DF681662-AE11-4912-AE42-02E1896E99BD}" dt="2023-04-21T12:53:44.650" v="169"/>
          <ac:spMkLst>
            <pc:docMk/>
            <pc:sldMk cId="3210809874" sldId="260"/>
            <ac:spMk id="11" creationId="{D4974D33-8DC5-464E-8C6D-BE58F0669C17}"/>
          </ac:spMkLst>
        </pc:spChg>
        <pc:picChg chg="add">
          <ac:chgData name="Binh Ngo" userId="S::s3927469@rmit.edu.vn::def103c1-1288-4297-a9fa-d03b676e39e5" providerId="AD" clId="Web-{DF681662-AE11-4912-AE42-02E1896E99BD}" dt="2023-04-21T12:53:44.650" v="169"/>
          <ac:picMkLst>
            <pc:docMk/>
            <pc:sldMk cId="3210809874" sldId="260"/>
            <ac:picMk id="5" creationId="{42E90E9E-3D6D-0AD0-E3DC-EB4AB62082B4}"/>
          </ac:picMkLst>
        </pc:picChg>
      </pc:sldChg>
      <pc:sldChg chg="addSp modSp new mod ord setBg">
        <pc:chgData name="Binh Ngo" userId="S::s3927469@rmit.edu.vn::def103c1-1288-4297-a9fa-d03b676e39e5" providerId="AD" clId="Web-{DF681662-AE11-4912-AE42-02E1896E99BD}" dt="2023-04-21T12:53:51.604" v="171"/>
        <pc:sldMkLst>
          <pc:docMk/>
          <pc:sldMk cId="2659750064" sldId="261"/>
        </pc:sldMkLst>
        <pc:spChg chg="mod">
          <ac:chgData name="Binh Ngo" userId="S::s3927469@rmit.edu.vn::def103c1-1288-4297-a9fa-d03b676e39e5" providerId="AD" clId="Web-{DF681662-AE11-4912-AE42-02E1896E99BD}" dt="2023-04-21T12:53:51.604" v="171"/>
          <ac:spMkLst>
            <pc:docMk/>
            <pc:sldMk cId="2659750064" sldId="261"/>
            <ac:spMk id="2" creationId="{7853FAE2-DFC2-4D3D-17D8-F1E14123EE15}"/>
          </ac:spMkLst>
        </pc:spChg>
        <pc:spChg chg="mod">
          <ac:chgData name="Binh Ngo" userId="S::s3927469@rmit.edu.vn::def103c1-1288-4297-a9fa-d03b676e39e5" providerId="AD" clId="Web-{DF681662-AE11-4912-AE42-02E1896E99BD}" dt="2023-04-21T12:53:51.604" v="171"/>
          <ac:spMkLst>
            <pc:docMk/>
            <pc:sldMk cId="2659750064" sldId="261"/>
            <ac:spMk id="3" creationId="{9E82CE91-8067-6B12-A694-6A18859865D2}"/>
          </ac:spMkLst>
        </pc:spChg>
        <pc:spChg chg="add">
          <ac:chgData name="Binh Ngo" userId="S::s3927469@rmit.edu.vn::def103c1-1288-4297-a9fa-d03b676e39e5" providerId="AD" clId="Web-{DF681662-AE11-4912-AE42-02E1896E99BD}" dt="2023-04-21T12:53:51.604" v="171"/>
          <ac:spMkLst>
            <pc:docMk/>
            <pc:sldMk cId="2659750064" sldId="261"/>
            <ac:spMk id="9" creationId="{F13C74B1-5B17-4795-BED0-7140497B445A}"/>
          </ac:spMkLst>
        </pc:spChg>
        <pc:spChg chg="add">
          <ac:chgData name="Binh Ngo" userId="S::s3927469@rmit.edu.vn::def103c1-1288-4297-a9fa-d03b676e39e5" providerId="AD" clId="Web-{DF681662-AE11-4912-AE42-02E1896E99BD}" dt="2023-04-21T12:53:51.604" v="171"/>
          <ac:spMkLst>
            <pc:docMk/>
            <pc:sldMk cId="2659750064" sldId="261"/>
            <ac:spMk id="11" creationId="{D4974D33-8DC5-464E-8C6D-BE58F0669C17}"/>
          </ac:spMkLst>
        </pc:spChg>
        <pc:picChg chg="add">
          <ac:chgData name="Binh Ngo" userId="S::s3927469@rmit.edu.vn::def103c1-1288-4297-a9fa-d03b676e39e5" providerId="AD" clId="Web-{DF681662-AE11-4912-AE42-02E1896E99BD}" dt="2023-04-21T12:53:51.604" v="171"/>
          <ac:picMkLst>
            <pc:docMk/>
            <pc:sldMk cId="2659750064" sldId="261"/>
            <ac:picMk id="5" creationId="{38F2B124-3CF6-FE75-7730-494E3C885AE0}"/>
          </ac:picMkLst>
        </pc:picChg>
      </pc:sldChg>
      <pc:sldChg chg="addSp modSp new mod setBg">
        <pc:chgData name="Binh Ngo" userId="S::s3927469@rmit.edu.vn::def103c1-1288-4297-a9fa-d03b676e39e5" providerId="AD" clId="Web-{DF681662-AE11-4912-AE42-02E1896E99BD}" dt="2023-04-21T12:57:19.077" v="335"/>
        <pc:sldMkLst>
          <pc:docMk/>
          <pc:sldMk cId="4049086780" sldId="262"/>
        </pc:sldMkLst>
        <pc:spChg chg="mod">
          <ac:chgData name="Binh Ngo" userId="S::s3927469@rmit.edu.vn::def103c1-1288-4297-a9fa-d03b676e39e5" providerId="AD" clId="Web-{DF681662-AE11-4912-AE42-02E1896E99BD}" dt="2023-04-21T12:57:19.077" v="335"/>
          <ac:spMkLst>
            <pc:docMk/>
            <pc:sldMk cId="4049086780" sldId="262"/>
            <ac:spMk id="2" creationId="{463D6F94-EC66-E275-0E0A-CB5BFCFB3DDD}"/>
          </ac:spMkLst>
        </pc:spChg>
        <pc:spChg chg="mod">
          <ac:chgData name="Binh Ngo" userId="S::s3927469@rmit.edu.vn::def103c1-1288-4297-a9fa-d03b676e39e5" providerId="AD" clId="Web-{DF681662-AE11-4912-AE42-02E1896E99BD}" dt="2023-04-21T12:57:19.077" v="335"/>
          <ac:spMkLst>
            <pc:docMk/>
            <pc:sldMk cId="4049086780" sldId="262"/>
            <ac:spMk id="3" creationId="{098A32D0-754C-B796-B23F-F9B4B977FA0A}"/>
          </ac:spMkLst>
        </pc:spChg>
        <pc:spChg chg="add">
          <ac:chgData name="Binh Ngo" userId="S::s3927469@rmit.edu.vn::def103c1-1288-4297-a9fa-d03b676e39e5" providerId="AD" clId="Web-{DF681662-AE11-4912-AE42-02E1896E99BD}" dt="2023-04-21T12:57:19.077" v="335"/>
          <ac:spMkLst>
            <pc:docMk/>
            <pc:sldMk cId="4049086780" sldId="262"/>
            <ac:spMk id="9" creationId="{F13C74B1-5B17-4795-BED0-7140497B445A}"/>
          </ac:spMkLst>
        </pc:spChg>
        <pc:spChg chg="add">
          <ac:chgData name="Binh Ngo" userId="S::s3927469@rmit.edu.vn::def103c1-1288-4297-a9fa-d03b676e39e5" providerId="AD" clId="Web-{DF681662-AE11-4912-AE42-02E1896E99BD}" dt="2023-04-21T12:57:19.077" v="335"/>
          <ac:spMkLst>
            <pc:docMk/>
            <pc:sldMk cId="4049086780" sldId="262"/>
            <ac:spMk id="11" creationId="{D4974D33-8DC5-464E-8C6D-BE58F0669C17}"/>
          </ac:spMkLst>
        </pc:spChg>
        <pc:picChg chg="add">
          <ac:chgData name="Binh Ngo" userId="S::s3927469@rmit.edu.vn::def103c1-1288-4297-a9fa-d03b676e39e5" providerId="AD" clId="Web-{DF681662-AE11-4912-AE42-02E1896E99BD}" dt="2023-04-21T12:57:19.077" v="335"/>
          <ac:picMkLst>
            <pc:docMk/>
            <pc:sldMk cId="4049086780" sldId="262"/>
            <ac:picMk id="5" creationId="{43CBDC07-5FC7-45B3-2114-D4E6411FDFA2}"/>
          </ac:picMkLst>
        </pc:picChg>
      </pc:sldChg>
      <pc:sldChg chg="new">
        <pc:chgData name="Binh Ngo" userId="S::s3927469@rmit.edu.vn::def103c1-1288-4297-a9fa-d03b676e39e5" providerId="AD" clId="Web-{DF681662-AE11-4912-AE42-02E1896E99BD}" dt="2023-04-21T12:56:25.638" v="313"/>
        <pc:sldMkLst>
          <pc:docMk/>
          <pc:sldMk cId="1683160975" sldId="263"/>
        </pc:sldMkLst>
      </pc:sldChg>
    </pc:docChg>
  </pc:docChgLst>
  <pc:docChgLst>
    <pc:chgData name="Binh Ngo" userId="S::s3927469@rmit.edu.vn::def103c1-1288-4297-a9fa-d03b676e39e5" providerId="AD" clId="Web-{C174FADC-5BA4-454B-AA05-2E79A884BF08}"/>
    <pc:docChg chg="addSld modSld">
      <pc:chgData name="Binh Ngo" userId="S::s3927469@rmit.edu.vn::def103c1-1288-4297-a9fa-d03b676e39e5" providerId="AD" clId="Web-{C174FADC-5BA4-454B-AA05-2E79A884BF08}" dt="2023-04-21T13:23:07.547" v="34" actId="20577"/>
      <pc:docMkLst>
        <pc:docMk/>
      </pc:docMkLst>
      <pc:sldChg chg="modSp">
        <pc:chgData name="Binh Ngo" userId="S::s3927469@rmit.edu.vn::def103c1-1288-4297-a9fa-d03b676e39e5" providerId="AD" clId="Web-{C174FADC-5BA4-454B-AA05-2E79A884BF08}" dt="2023-04-21T13:18:50.010" v="31" actId="20577"/>
        <pc:sldMkLst>
          <pc:docMk/>
          <pc:sldMk cId="3577738216" sldId="259"/>
        </pc:sldMkLst>
        <pc:spChg chg="mod">
          <ac:chgData name="Binh Ngo" userId="S::s3927469@rmit.edu.vn::def103c1-1288-4297-a9fa-d03b676e39e5" providerId="AD" clId="Web-{C174FADC-5BA4-454B-AA05-2E79A884BF08}" dt="2023-04-21T13:18:50.010" v="31" actId="20577"/>
          <ac:spMkLst>
            <pc:docMk/>
            <pc:sldMk cId="3577738216" sldId="259"/>
            <ac:spMk id="3" creationId="{BA3D912C-24EE-29D5-BF1C-A831A9365B78}"/>
          </ac:spMkLst>
        </pc:spChg>
      </pc:sldChg>
      <pc:sldChg chg="modSp">
        <pc:chgData name="Binh Ngo" userId="S::s3927469@rmit.edu.vn::def103c1-1288-4297-a9fa-d03b676e39e5" providerId="AD" clId="Web-{C174FADC-5BA4-454B-AA05-2E79A884BF08}" dt="2023-04-21T13:00:23.609" v="4" actId="20577"/>
        <pc:sldMkLst>
          <pc:docMk/>
          <pc:sldMk cId="3210809874" sldId="260"/>
        </pc:sldMkLst>
        <pc:spChg chg="mod">
          <ac:chgData name="Binh Ngo" userId="S::s3927469@rmit.edu.vn::def103c1-1288-4297-a9fa-d03b676e39e5" providerId="AD" clId="Web-{C174FADC-5BA4-454B-AA05-2E79A884BF08}" dt="2023-04-21T13:00:23.609" v="4" actId="20577"/>
          <ac:spMkLst>
            <pc:docMk/>
            <pc:sldMk cId="3210809874" sldId="260"/>
            <ac:spMk id="2" creationId="{98780EFE-9FE4-B0AB-795A-5200DDC75E12}"/>
          </ac:spMkLst>
        </pc:spChg>
      </pc:sldChg>
      <pc:sldChg chg="modSp new">
        <pc:chgData name="Binh Ngo" userId="S::s3927469@rmit.edu.vn::def103c1-1288-4297-a9fa-d03b676e39e5" providerId="AD" clId="Web-{C174FADC-5BA4-454B-AA05-2E79A884BF08}" dt="2023-04-21T13:23:07.547" v="34" actId="20577"/>
        <pc:sldMkLst>
          <pc:docMk/>
          <pc:sldMk cId="215450571" sldId="264"/>
        </pc:sldMkLst>
        <pc:spChg chg="mod">
          <ac:chgData name="Binh Ngo" userId="S::s3927469@rmit.edu.vn::def103c1-1288-4297-a9fa-d03b676e39e5" providerId="AD" clId="Web-{C174FADC-5BA4-454B-AA05-2E79A884BF08}" dt="2023-04-21T13:13:23.377" v="6" actId="20577"/>
          <ac:spMkLst>
            <pc:docMk/>
            <pc:sldMk cId="215450571" sldId="264"/>
            <ac:spMk id="2" creationId="{2B73FF78-FA04-EA05-C23F-31DF4E8503B2}"/>
          </ac:spMkLst>
        </pc:spChg>
        <pc:spChg chg="mod">
          <ac:chgData name="Binh Ngo" userId="S::s3927469@rmit.edu.vn::def103c1-1288-4297-a9fa-d03b676e39e5" providerId="AD" clId="Web-{C174FADC-5BA4-454B-AA05-2E79A884BF08}" dt="2023-04-21T13:23:07.547" v="34" actId="20577"/>
          <ac:spMkLst>
            <pc:docMk/>
            <pc:sldMk cId="215450571" sldId="264"/>
            <ac:spMk id="3" creationId="{4E02FBFE-2489-FA7F-0D4F-B42A4BB68B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48113-76CC-09FC-031F-E5E98F9E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Data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5D3A-3AA6-BD41-8DCC-D6228F29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cs typeface="Calibri"/>
              </a:rPr>
              <a:t>8 classes</a:t>
            </a:r>
          </a:p>
          <a:p>
            <a:pPr marL="0" indent="0">
              <a:buNone/>
            </a:pPr>
            <a:r>
              <a:rPr lang="en-US" sz="2200">
                <a:cs typeface="Calibri"/>
              </a:rPr>
              <a:t>&lt; 8k images</a:t>
            </a:r>
          </a:p>
          <a:p>
            <a:pPr marL="0" indent="0">
              <a:buNone/>
            </a:pPr>
            <a:r>
              <a:rPr lang="en-US" sz="2200">
                <a:cs typeface="Calibri"/>
              </a:rPr>
              <a:t>Each class &lt; 1k images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B2A5CAB0-E485-421D-8C11-367C5E432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0" r="18255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852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FF78-FA04-EA05-C23F-31DF4E85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FBFE-2489-FA7F-0D4F-B42A4BB6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Scrape data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45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80EFE-9FE4-B0AB-795A-5200DDC7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>
                <a:cs typeface="Calibri Light"/>
              </a:rPr>
              <a:t>Data Aug</a:t>
            </a:r>
            <a:endParaRPr lang="en-US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12543-493F-C8E7-E399-1B2F18002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ImgAmg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42E90E9E-3D6D-0AD0-E3DC-EB4AB6208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3" r="14603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080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3FAE2-DFC2-4D3D-17D8-F1E14123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Frameworks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CE91-8067-6B12-A694-6A188598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Sklearn</a:t>
            </a:r>
          </a:p>
          <a:p>
            <a:r>
              <a:rPr lang="en-US" sz="2200">
                <a:cs typeface="Calibri"/>
              </a:rPr>
              <a:t>TF</a:t>
            </a:r>
            <a:endParaRPr lang="en-US" sz="2200"/>
          </a:p>
          <a:p>
            <a:r>
              <a:rPr lang="en-US" sz="2200">
                <a:cs typeface="Calibri"/>
              </a:rPr>
              <a:t>Torch </a:t>
            </a:r>
          </a:p>
        </p:txBody>
      </p:sp>
      <p:pic>
        <p:nvPicPr>
          <p:cNvPr id="5" name="Picture 4" descr="A crystal lattice grid">
            <a:extLst>
              <a:ext uri="{FF2B5EF4-FFF2-40B4-BE49-F238E27FC236}">
                <a16:creationId xmlns:a16="http://schemas.microsoft.com/office/drawing/2014/main" id="{38F2B124-3CF6-FE75-7730-494E3C885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1" r="17997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97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90D5C-E97C-5866-3A7C-EBF09ED7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Basic</a:t>
            </a:r>
            <a:endParaRPr lang="en-US" sz="5400"/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912C-24EE-29D5-BF1C-A831A936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Logistic</a:t>
            </a:r>
          </a:p>
          <a:p>
            <a:r>
              <a:rPr lang="en-US" sz="2200" dirty="0">
                <a:cs typeface="Calibri"/>
              </a:rPr>
              <a:t>KNN</a:t>
            </a:r>
            <a:endParaRPr lang="en-US" sz="2200" dirty="0"/>
          </a:p>
          <a:p>
            <a:r>
              <a:rPr lang="en-US" sz="2200" dirty="0">
                <a:cs typeface="Calibri"/>
              </a:rPr>
              <a:t>SVM</a:t>
            </a:r>
          </a:p>
          <a:p>
            <a:r>
              <a:rPr lang="en-US" sz="2200" dirty="0">
                <a:cs typeface="Calibri"/>
              </a:rPr>
              <a:t>Ensemble (DT, RF, XGB)</a:t>
            </a:r>
          </a:p>
          <a:p>
            <a:endParaRPr lang="en-US" sz="2200">
              <a:cs typeface="Calibri"/>
            </a:endParaRPr>
          </a:p>
        </p:txBody>
      </p:sp>
      <p:pic>
        <p:nvPicPr>
          <p:cNvPr id="22" name="Picture 4" descr="Scan of a human brain in a neurology clinic">
            <a:extLst>
              <a:ext uri="{FF2B5EF4-FFF2-40B4-BE49-F238E27FC236}">
                <a16:creationId xmlns:a16="http://schemas.microsoft.com/office/drawing/2014/main" id="{0A08D763-0200-C6CC-B9DB-9D933B8D9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2" r="4" b="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77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4F870-0876-D200-D3D6-1CEC2B5F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Model - CNN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CD72-9EB9-EFEF-3A3A-687DB59F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cs typeface="Calibri" panose="020F0502020204030204"/>
              </a:rPr>
              <a:t>VGG</a:t>
            </a:r>
          </a:p>
          <a:p>
            <a:pPr marL="0" indent="0">
              <a:buNone/>
            </a:pPr>
            <a:r>
              <a:rPr lang="en-US" sz="2200">
                <a:cs typeface="Calibri" panose="020F0502020204030204"/>
              </a:rPr>
              <a:t>Resnet</a:t>
            </a:r>
          </a:p>
          <a:p>
            <a:pPr marL="0" indent="0">
              <a:buNone/>
            </a:pPr>
            <a:r>
              <a:rPr lang="en-US" sz="2200">
                <a:cs typeface="Calibri" panose="020F0502020204030204"/>
              </a:rPr>
              <a:t>Dense Net</a:t>
            </a:r>
          </a:p>
          <a:p>
            <a:pPr marL="0" indent="0">
              <a:buNone/>
            </a:pPr>
            <a:r>
              <a:rPr lang="en-US" sz="2200">
                <a:cs typeface="Calibri" panose="020F0502020204030204"/>
              </a:rPr>
              <a:t>Mobile Net</a:t>
            </a:r>
          </a:p>
          <a:p>
            <a:pPr marL="0" indent="0">
              <a:buNone/>
            </a:pPr>
            <a:r>
              <a:rPr lang="en-US" sz="2200">
                <a:cs typeface="Calibri" panose="020F0502020204030204"/>
              </a:rPr>
              <a:t>Dark Net</a:t>
            </a:r>
          </a:p>
          <a:p>
            <a:pPr marL="0" indent="0">
              <a:buNone/>
            </a:pPr>
            <a:r>
              <a:rPr lang="en-US" sz="2200">
                <a:cs typeface="Calibri" panose="020F0502020204030204"/>
              </a:rPr>
              <a:t>Efficient Net</a:t>
            </a:r>
          </a:p>
          <a:p>
            <a:pPr marL="0" indent="0">
              <a:buNone/>
            </a:pPr>
            <a:endParaRPr lang="en-US" sz="2200">
              <a:cs typeface="Calibri" panose="020F0502020204030204"/>
            </a:endParaRPr>
          </a:p>
          <a:p>
            <a:pPr marL="0" indent="0">
              <a:buNone/>
            </a:pPr>
            <a:endParaRPr lang="en-US" sz="2200">
              <a:cs typeface="Calibri" panose="020F0502020204030204"/>
            </a:endParaRPr>
          </a:p>
          <a:p>
            <a:pPr marL="0" indent="0">
              <a:buNone/>
            </a:pPr>
            <a:endParaRPr lang="en-US" sz="2200">
              <a:cs typeface="Calibri" panose="020F0502020204030204"/>
            </a:endParaRPr>
          </a:p>
        </p:txBody>
      </p:sp>
      <p:pic>
        <p:nvPicPr>
          <p:cNvPr id="5" name="Picture 4" descr="Close up of outdoor climbing net">
            <a:extLst>
              <a:ext uri="{FF2B5EF4-FFF2-40B4-BE49-F238E27FC236}">
                <a16:creationId xmlns:a16="http://schemas.microsoft.com/office/drawing/2014/main" id="{49D6583E-0624-01B7-6633-6045137CD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43" r="16702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295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D6F94-EC66-E275-0E0A-CB5BFCFB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Miscellaneous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A32D0-754C-B796-B23F-F9B4B977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Transformer </a:t>
            </a:r>
            <a:endParaRPr lang="en-US" sz="2200"/>
          </a:p>
          <a:p>
            <a:r>
              <a:rPr lang="en-US" sz="2200">
                <a:cs typeface="Calibri"/>
              </a:rPr>
              <a:t>GNN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5" name="Picture 4" descr="Antique cash register keys">
            <a:extLst>
              <a:ext uri="{FF2B5EF4-FFF2-40B4-BE49-F238E27FC236}">
                <a16:creationId xmlns:a16="http://schemas.microsoft.com/office/drawing/2014/main" id="{43CBDC07-5FC7-45B3-2114-D4E6411FD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96" r="17995" b="-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908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43F1-C550-B990-C25A-D991A23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5C154-8653-02E4-098F-2D7699E9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6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b895f14-19ee-4e57-a11d-d5031724289a">
      <Terms xmlns="http://schemas.microsoft.com/office/infopath/2007/PartnerControls"/>
    </lcf76f155ced4ddcb4097134ff3c332f>
    <TaxCatchAll xmlns="ec650fd5-fb70-49bc-a18d-3d04cd60423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FD75F442889E4597CACCB5FD317D63" ma:contentTypeVersion="11" ma:contentTypeDescription="Create a new document." ma:contentTypeScope="" ma:versionID="0ea03e65de8be66f167990ba095027df">
  <xsd:schema xmlns:xsd="http://www.w3.org/2001/XMLSchema" xmlns:xs="http://www.w3.org/2001/XMLSchema" xmlns:p="http://schemas.microsoft.com/office/2006/metadata/properties" xmlns:ns2="1b895f14-19ee-4e57-a11d-d5031724289a" xmlns:ns3="ec650fd5-fb70-49bc-a18d-3d04cd604231" targetNamespace="http://schemas.microsoft.com/office/2006/metadata/properties" ma:root="true" ma:fieldsID="9423c84e06caa99a92fa55927c3fb23e" ns2:_="" ns3:_="">
    <xsd:import namespace="1b895f14-19ee-4e57-a11d-d5031724289a"/>
    <xsd:import namespace="ec650fd5-fb70-49bc-a18d-3d04cd6042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95f14-19ee-4e57-a11d-d503172428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921d02d-b337-4ce5-bd1c-22d9132a6b1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50fd5-fb70-49bc-a18d-3d04cd60423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bb090d8-082c-452b-9265-a1f22d1e2618}" ma:internalName="TaxCatchAll" ma:showField="CatchAllData" ma:web="ec650fd5-fb70-49bc-a18d-3d04cd6042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305082-84B4-417A-BBCC-9A568DE1A76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5CE18C-120F-49C5-95BA-3DB164297E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D0B8E9-E269-45D6-88C4-356F1BEF011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</vt:lpstr>
      <vt:lpstr>EDA</vt:lpstr>
      <vt:lpstr>Data Aug</vt:lpstr>
      <vt:lpstr>Frameworks</vt:lpstr>
      <vt:lpstr>Basic</vt:lpstr>
      <vt:lpstr>Model - CNN</vt:lpstr>
      <vt:lpstr>Miscellaneous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56</cp:revision>
  <dcterms:created xsi:type="dcterms:W3CDTF">2023-04-21T12:51:08Z</dcterms:created>
  <dcterms:modified xsi:type="dcterms:W3CDTF">2023-04-21T13:23:14Z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0x0101007BFD75F442889E4597CACCB5FD317D63</vt:lpwstr>
  </property>
  <property fmtid="{D5CDD505-2E9C-101B-9397-08002B2CF9AE}" pid="3" name="MediaServiceImageTags">
    <vt:lpwstr/>
  </property>
</Properties>
</file>