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0" d="100"/>
          <a:sy n="50" d="100"/>
        </p:scale>
        <p:origin x="-24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C9CE1-20C2-9A47-83A5-1D597EFD3725}" type="datetimeFigureOut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672D-8FCC-844D-9D7B-7F9FFACE8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57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C9CE1-20C2-9A47-83A5-1D597EFD3725}" type="datetimeFigureOut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672D-8FCC-844D-9D7B-7F9FFACE8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644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C9CE1-20C2-9A47-83A5-1D597EFD3725}" type="datetimeFigureOut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672D-8FCC-844D-9D7B-7F9FFACE8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16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C9CE1-20C2-9A47-83A5-1D597EFD3725}" type="datetimeFigureOut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672D-8FCC-844D-9D7B-7F9FFACE8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20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C9CE1-20C2-9A47-83A5-1D597EFD3725}" type="datetimeFigureOut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672D-8FCC-844D-9D7B-7F9FFACE8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460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C9CE1-20C2-9A47-83A5-1D597EFD3725}" type="datetimeFigureOut">
              <a:rPr lang="en-US" smtClean="0"/>
              <a:t>2/20/16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672D-8FCC-844D-9D7B-7F9FFACE8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27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C9CE1-20C2-9A47-83A5-1D597EFD3725}" type="datetimeFigureOut">
              <a:rPr lang="en-US" smtClean="0"/>
              <a:t>2/20/16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672D-8FCC-844D-9D7B-7F9FFACE8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264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C9CE1-20C2-9A47-83A5-1D597EFD3725}" type="datetimeFigureOut">
              <a:rPr lang="en-US" smtClean="0"/>
              <a:t>2/20/16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672D-8FCC-844D-9D7B-7F9FFACE8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71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C9CE1-20C2-9A47-83A5-1D597EFD3725}" type="datetimeFigureOut">
              <a:rPr lang="en-US" smtClean="0"/>
              <a:t>2/20/16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672D-8FCC-844D-9D7B-7F9FFACE8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28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C9CE1-20C2-9A47-83A5-1D597EFD3725}" type="datetimeFigureOut">
              <a:rPr lang="en-US" smtClean="0"/>
              <a:t>2/20/16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672D-8FCC-844D-9D7B-7F9FFACE8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3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C9CE1-20C2-9A47-83A5-1D597EFD3725}" type="datetimeFigureOut">
              <a:rPr lang="en-US" smtClean="0"/>
              <a:t>2/20/16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672D-8FCC-844D-9D7B-7F9FFACE8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84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C9CE1-20C2-9A47-83A5-1D597EFD3725}" type="datetimeFigureOut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D672D-8FCC-844D-9D7B-7F9FFACE8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7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Rails?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short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815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tructur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3637" y="385560"/>
            <a:ext cx="10658057" cy="598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766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p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2509" y="0"/>
            <a:ext cx="11582363" cy="650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586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pp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4057" y="-1"/>
            <a:ext cx="11299867" cy="635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688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acebook_share_thumb_default_hulu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654" y="4558770"/>
            <a:ext cx="2115345" cy="1410230"/>
          </a:xfrm>
          <a:prstGeom prst="rect">
            <a:avLst/>
          </a:prstGeom>
        </p:spPr>
      </p:pic>
      <p:pic>
        <p:nvPicPr>
          <p:cNvPr id="5" name="Picture 4" descr="basecamp-full-standard-b5187793497dd64116b714b3fbc8533ee70fb93ab07b0bcab22f2e84f937e4a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36" y="2927734"/>
            <a:ext cx="6740369" cy="1550285"/>
          </a:xfrm>
          <a:prstGeom prst="rect">
            <a:avLst/>
          </a:prstGeom>
        </p:spPr>
      </p:pic>
      <p:pic>
        <p:nvPicPr>
          <p:cNvPr id="6" name="Picture 5" descr="airbnb_logo_detai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769" y="289645"/>
            <a:ext cx="5243769" cy="1956968"/>
          </a:xfrm>
          <a:prstGeom prst="rect">
            <a:avLst/>
          </a:prstGeom>
        </p:spPr>
      </p:pic>
      <p:pic>
        <p:nvPicPr>
          <p:cNvPr id="7" name="Picture 6" descr="Twitter_logo_blu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857" y="4829048"/>
            <a:ext cx="1952485" cy="1587358"/>
          </a:xfrm>
          <a:prstGeom prst="rect">
            <a:avLst/>
          </a:prstGeom>
        </p:spPr>
      </p:pic>
      <p:pic>
        <p:nvPicPr>
          <p:cNvPr id="8" name="Picture 7" descr="shopify-bag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32" y="614361"/>
            <a:ext cx="2066049" cy="163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040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Ruby</a:t>
            </a:r>
            <a:r>
              <a:rPr lang="en-US" dirty="0" smtClean="0"/>
              <a:t> </a:t>
            </a:r>
            <a:r>
              <a:rPr lang="en-US" i="1" dirty="0" smtClean="0"/>
              <a:t>on Rails</a:t>
            </a:r>
            <a:endParaRPr lang="en-US" i="1" dirty="0"/>
          </a:p>
        </p:txBody>
      </p:sp>
      <p:pic>
        <p:nvPicPr>
          <p:cNvPr id="4" name="Picture 3" descr="Ruby-on-Rail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100" y="1718822"/>
            <a:ext cx="4997003" cy="488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643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ataba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323" y="4235265"/>
            <a:ext cx="1992062" cy="1992062"/>
          </a:xfrm>
          <a:prstGeom prst="rect">
            <a:avLst/>
          </a:prstGeom>
        </p:spPr>
      </p:pic>
      <p:pic>
        <p:nvPicPr>
          <p:cNvPr id="5" name="Picture 4" descr="9TpLxMr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223" y="282258"/>
            <a:ext cx="1805372" cy="2801440"/>
          </a:xfrm>
          <a:prstGeom prst="rect">
            <a:avLst/>
          </a:prstGeom>
        </p:spPr>
      </p:pic>
      <p:pic>
        <p:nvPicPr>
          <p:cNvPr id="6" name="Picture 5" descr="desktop-computer_318-23399.png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369" y="681110"/>
            <a:ext cx="2402588" cy="2402588"/>
          </a:xfrm>
          <a:prstGeom prst="rect">
            <a:avLst/>
          </a:prstGeom>
        </p:spPr>
      </p:pic>
      <p:sp>
        <p:nvSpPr>
          <p:cNvPr id="9" name="Left-Right Arrow 8"/>
          <p:cNvSpPr/>
          <p:nvPr/>
        </p:nvSpPr>
        <p:spPr>
          <a:xfrm>
            <a:off x="3439749" y="1481857"/>
            <a:ext cx="2187328" cy="864417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-Down Arrow 9"/>
          <p:cNvSpPr/>
          <p:nvPr/>
        </p:nvSpPr>
        <p:spPr>
          <a:xfrm>
            <a:off x="1922734" y="3193050"/>
            <a:ext cx="493912" cy="1024574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489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ataba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323" y="4235265"/>
            <a:ext cx="1992062" cy="1992062"/>
          </a:xfrm>
          <a:prstGeom prst="rect">
            <a:avLst/>
          </a:prstGeom>
        </p:spPr>
      </p:pic>
      <p:pic>
        <p:nvPicPr>
          <p:cNvPr id="5" name="Picture 4" descr="9TpLxMr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223" y="282258"/>
            <a:ext cx="1805372" cy="2801440"/>
          </a:xfrm>
          <a:prstGeom prst="rect">
            <a:avLst/>
          </a:prstGeom>
        </p:spPr>
      </p:pic>
      <p:pic>
        <p:nvPicPr>
          <p:cNvPr id="6" name="Picture 5" descr="desktop-computer_318-23399.png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369" y="681110"/>
            <a:ext cx="2402588" cy="2402588"/>
          </a:xfrm>
          <a:prstGeom prst="rect">
            <a:avLst/>
          </a:prstGeom>
        </p:spPr>
      </p:pic>
      <p:sp>
        <p:nvSpPr>
          <p:cNvPr id="9" name="Left-Right Arrow 8"/>
          <p:cNvSpPr/>
          <p:nvPr/>
        </p:nvSpPr>
        <p:spPr>
          <a:xfrm>
            <a:off x="3439749" y="1481857"/>
            <a:ext cx="2187328" cy="864417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-Down Arrow 9"/>
          <p:cNvSpPr/>
          <p:nvPr/>
        </p:nvSpPr>
        <p:spPr>
          <a:xfrm>
            <a:off x="1922734" y="3193050"/>
            <a:ext cx="493912" cy="1024574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481738" y="681110"/>
            <a:ext cx="6491424" cy="49111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Ruby on Rails, or just ‘Rails’, is a </a:t>
            </a:r>
            <a:r>
              <a:rPr lang="en-US" sz="2800" u="sng" dirty="0" smtClean="0"/>
              <a:t>Framework</a:t>
            </a:r>
            <a:endParaRPr 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4113106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eft-Right Arrow 8"/>
          <p:cNvSpPr/>
          <p:nvPr/>
        </p:nvSpPr>
        <p:spPr>
          <a:xfrm>
            <a:off x="3439749" y="1481857"/>
            <a:ext cx="2187328" cy="864417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-Down Arrow 9"/>
          <p:cNvSpPr/>
          <p:nvPr/>
        </p:nvSpPr>
        <p:spPr>
          <a:xfrm>
            <a:off x="1922734" y="3193050"/>
            <a:ext cx="493912" cy="1024574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358258" y="769315"/>
            <a:ext cx="6491424" cy="49111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Ruby on Rails</a:t>
            </a:r>
            <a:endParaRPr lang="en-US" sz="2800" u="sng" dirty="0"/>
          </a:p>
        </p:txBody>
      </p:sp>
      <p:sp>
        <p:nvSpPr>
          <p:cNvPr id="3" name="Oval 2"/>
          <p:cNvSpPr/>
          <p:nvPr/>
        </p:nvSpPr>
        <p:spPr>
          <a:xfrm>
            <a:off x="635030" y="4022189"/>
            <a:ext cx="2593041" cy="2452121"/>
          </a:xfrm>
          <a:prstGeom prst="ellipse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Model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5920594" y="463575"/>
            <a:ext cx="2593041" cy="2452121"/>
          </a:xfrm>
          <a:prstGeom prst="ellipse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View</a:t>
            </a:r>
            <a:endParaRPr lang="en-US" sz="2800" dirty="0"/>
          </a:p>
        </p:txBody>
      </p:sp>
      <p:sp>
        <p:nvSpPr>
          <p:cNvPr id="12" name="Oval 11"/>
          <p:cNvSpPr/>
          <p:nvPr/>
        </p:nvSpPr>
        <p:spPr>
          <a:xfrm>
            <a:off x="626213" y="463575"/>
            <a:ext cx="2593041" cy="2452121"/>
          </a:xfrm>
          <a:prstGeom prst="ellipse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Controller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52298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hat_is_Rails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1" b="1071"/>
          <a:stretch>
            <a:fillRect/>
          </a:stretch>
        </p:blipFill>
        <p:spPr>
          <a:xfrm>
            <a:off x="52843" y="430929"/>
            <a:ext cx="9072813" cy="4989698"/>
          </a:xfrm>
        </p:spPr>
      </p:pic>
    </p:spTree>
    <p:extLst>
      <p:ext uri="{BB962C8B-B14F-4D97-AF65-F5344CB8AC3E}">
        <p14:creationId xmlns:p14="http://schemas.microsoft.com/office/powerpoint/2010/main" val="3814676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iew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5340"/>
            <a:ext cx="9144000" cy="513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152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ntroll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6060"/>
            <a:ext cx="9144000" cy="513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53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v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1789" y="430928"/>
            <a:ext cx="9891281" cy="55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569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29</Words>
  <Application>Microsoft Macintosh PowerPoint</Application>
  <PresentationFormat>On-screen Show (4:3)</PresentationFormat>
  <Paragraphs>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What is Rails?</vt:lpstr>
      <vt:lpstr>Ruby on Rails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Rails?</dc:title>
  <dc:creator>James Davis</dc:creator>
  <cp:lastModifiedBy>James Davis</cp:lastModifiedBy>
  <cp:revision>4</cp:revision>
  <dcterms:created xsi:type="dcterms:W3CDTF">2016-02-20T12:28:25Z</dcterms:created>
  <dcterms:modified xsi:type="dcterms:W3CDTF">2016-02-20T14:47:20Z</dcterms:modified>
</cp:coreProperties>
</file>