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1" r:id="rId5"/>
    <p:sldId id="269" r:id="rId6"/>
    <p:sldId id="270" r:id="rId7"/>
    <p:sldId id="259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90D"/>
    <a:srgbClr val="F03A06"/>
    <a:srgbClr val="E83A0A"/>
    <a:srgbClr val="D1230D"/>
    <a:srgbClr val="FFFFFF"/>
    <a:srgbClr val="1B1D25"/>
    <a:srgbClr val="000000"/>
    <a:srgbClr val="F6EEE3"/>
    <a:srgbClr val="22242D"/>
    <a:srgbClr val="979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57"/>
    <p:restoredTop sz="50000"/>
  </p:normalViewPr>
  <p:slideViewPr>
    <p:cSldViewPr snapToObjects="1">
      <p:cViewPr varScale="1">
        <p:scale>
          <a:sx n="50" d="100"/>
          <a:sy n="50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65-6B43-8F4D-9B18-74CA2DFDF8E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670-A045-C544-9506-E73ADF65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3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65-6B43-8F4D-9B18-74CA2DFDF8E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670-A045-C544-9506-E73ADF65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65-6B43-8F4D-9B18-74CA2DFDF8E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670-A045-C544-9506-E73ADF65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2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65-6B43-8F4D-9B18-74CA2DFDF8E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670-A045-C544-9506-E73ADF65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65-6B43-8F4D-9B18-74CA2DFDF8E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670-A045-C544-9506-E73ADF65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65-6B43-8F4D-9B18-74CA2DFDF8E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670-A045-C544-9506-E73ADF65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4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65-6B43-8F4D-9B18-74CA2DFDF8E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670-A045-C544-9506-E73ADF65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65-6B43-8F4D-9B18-74CA2DFDF8E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670-A045-C544-9506-E73ADF65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65-6B43-8F4D-9B18-74CA2DFDF8E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670-A045-C544-9506-E73ADF65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65-6B43-8F4D-9B18-74CA2DFDF8E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670-A045-C544-9506-E73ADF65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3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65-6B43-8F4D-9B18-74CA2DFDF8E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670-A045-C544-9506-E73ADF65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2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1765-6B43-8F4D-9B18-74CA2DFDF8E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D670-A045-C544-9506-E73ADF65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1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39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ilsgirls-s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66800"/>
            <a:ext cx="3810000" cy="3568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816" y="4876800"/>
            <a:ext cx="8952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FFFF"/>
                </a:solidFill>
                <a:latin typeface="Yanone Kaffeesatz Bold"/>
                <a:cs typeface="Yanone Kaffeesatz Bold"/>
              </a:rPr>
              <a:t>Gem management with Bundler</a:t>
            </a:r>
            <a:endParaRPr lang="en-US" sz="7200" dirty="0">
              <a:solidFill>
                <a:srgbClr val="FFFFFF"/>
              </a:solidFill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val="1539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7A6652"/>
                </a:solidFill>
                <a:latin typeface="Yanone Kaffeesatz Bold"/>
                <a:cs typeface="Yanone Kaffeesatz Bold"/>
              </a:rPr>
              <a:t>Hi, Rails Girls</a:t>
            </a:r>
            <a:endParaRPr lang="en-US" sz="9600" dirty="0">
              <a:solidFill>
                <a:srgbClr val="7A6652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895600"/>
            <a:ext cx="3352800" cy="2057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Bold"/>
                <a:cs typeface="Yanone Kaffeesatz Bold"/>
              </a:rPr>
              <a:t>Jeffrey 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Bold"/>
                <a:cs typeface="Yanone Kaffeesatz Bold"/>
              </a:rPr>
              <a:t>Lee</a:t>
            </a:r>
            <a:endParaRPr lang="en-US" sz="7200" dirty="0" smtClean="0">
              <a:solidFill>
                <a:schemeClr val="tx1">
                  <a:lumMod val="75000"/>
                  <a:lumOff val="25000"/>
                </a:schemeClr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906" y="5410200"/>
            <a:ext cx="8222188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/>
                <a:cs typeface="Yanone Kaffeesatz Bold"/>
              </a:rPr>
              <a:t>These slides are hosted at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97928B"/>
                </a:solidFill>
                <a:latin typeface="Yanone Kaffeesatz Thin"/>
                <a:cs typeface="Yanone Kaffeesatz Thin"/>
              </a:rPr>
              <a:t>http://</a:t>
            </a:r>
            <a:r>
              <a:rPr lang="en-US" dirty="0" err="1" smtClean="0">
                <a:solidFill>
                  <a:srgbClr val="97928B"/>
                </a:solidFill>
                <a:latin typeface="Yanone Kaffeesatz Thin"/>
                <a:cs typeface="Yanone Kaffeesatz Thin"/>
              </a:rPr>
              <a:t>jeffreylee.org</a:t>
            </a:r>
            <a:r>
              <a:rPr lang="en-US" dirty="0" smtClean="0">
                <a:solidFill>
                  <a:srgbClr val="97928B"/>
                </a:solidFill>
                <a:latin typeface="Yanone Kaffeesatz Thin"/>
                <a:cs typeface="Yanone Kaffeesatz Thin"/>
              </a:rPr>
              <a:t>/</a:t>
            </a:r>
            <a:r>
              <a:rPr lang="en-US" dirty="0" err="1" smtClean="0">
                <a:solidFill>
                  <a:srgbClr val="97928B"/>
                </a:solidFill>
                <a:latin typeface="Yanone Kaffeesatz Thin"/>
                <a:cs typeface="Yanone Kaffeesatz Thin"/>
              </a:rPr>
              <a:t>railsgirls</a:t>
            </a:r>
            <a:endParaRPr lang="en-US" dirty="0">
              <a:solidFill>
                <a:srgbClr val="97928B"/>
              </a:solidFill>
              <a:latin typeface="Yanone Kaffeesatz Thin"/>
              <a:cs typeface="Yanone Kaffeesatz Th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0186" y="1828800"/>
            <a:ext cx="1037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Yanone Kaffeesatz Thin" charset="0"/>
                <a:ea typeface="Yanone Kaffeesatz Thin" charset="0"/>
                <a:cs typeface="Yanone Kaffeesatz Thin" charset="0"/>
              </a:rPr>
              <a:t>I’m</a:t>
            </a:r>
            <a:endParaRPr lang="en-US" sz="7200" dirty="0">
              <a:latin typeface="Yanone Kaffeesatz Thin" charset="0"/>
              <a:ea typeface="Yanone Kaffeesatz Thin" charset="0"/>
              <a:cs typeface="Yanone Kaffeesatz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3352800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rgbClr val="7A6652"/>
                </a:solidFill>
                <a:latin typeface="Yanone Kaffeesatz Bold"/>
                <a:cs typeface="Yanone Kaffeesatz Bold"/>
              </a:rPr>
              <a:t>Gems</a:t>
            </a:r>
            <a:endParaRPr lang="en-US" sz="20000" dirty="0">
              <a:solidFill>
                <a:srgbClr val="7A6652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3810000"/>
            <a:ext cx="899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97928B"/>
                </a:solidFill>
                <a:latin typeface="Yanone Kaffeesatz Regular"/>
                <a:cs typeface="Yanone Kaffeesatz Regular"/>
              </a:rPr>
              <a:t>Code · Documentation · Tests</a:t>
            </a:r>
            <a:endParaRPr lang="en-US" sz="6600" dirty="0">
              <a:solidFill>
                <a:srgbClr val="97928B"/>
              </a:solidFill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583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7A6652"/>
                </a:solidFill>
                <a:latin typeface="Yanone Kaffeesatz Bold"/>
                <a:cs typeface="Yanone Kaffeesatz Bold"/>
              </a:rPr>
              <a:t>Code</a:t>
            </a:r>
            <a:endParaRPr lang="en-US" sz="9600" dirty="0">
              <a:solidFill>
                <a:srgbClr val="7A6652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7A6652"/>
                </a:solidFill>
              </a:rPr>
              <a:t>Gems are packaged, distributable bits of code.</a:t>
            </a:r>
            <a:endParaRPr lang="en-US" dirty="0">
              <a:solidFill>
                <a:srgbClr val="7A6652"/>
              </a:solidFill>
            </a:endParaRPr>
          </a:p>
        </p:txBody>
      </p:sp>
      <p:pic>
        <p:nvPicPr>
          <p:cNvPr id="5" name="Picture 4" descr="1413465115rubygems-installer-icon-10050943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5908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6-02-19 14.4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6858000" cy="4459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7A6652"/>
                </a:solidFill>
                <a:latin typeface="Yanone Kaffeesatz Bold"/>
                <a:cs typeface="Yanone Kaffeesatz Bold"/>
              </a:rPr>
              <a:t>Documentation</a:t>
            </a:r>
            <a:endParaRPr lang="en-US" sz="9600" dirty="0">
              <a:solidFill>
                <a:srgbClr val="7A6652"/>
              </a:solidFill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val="15328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7A6652"/>
                </a:solidFill>
                <a:latin typeface="Yanone Kaffeesatz Bold"/>
                <a:cs typeface="Yanone Kaffeesatz Bold"/>
              </a:rPr>
              <a:t>Tests</a:t>
            </a:r>
            <a:endParaRPr lang="en-US" sz="9600" dirty="0">
              <a:solidFill>
                <a:srgbClr val="7A6652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7A6652"/>
                </a:solidFill>
              </a:rPr>
              <a:t>Ensuring your code works</a:t>
            </a:r>
            <a:endParaRPr lang="en-US" dirty="0">
              <a:solidFill>
                <a:srgbClr val="7A6652"/>
              </a:solidFill>
            </a:endParaRPr>
          </a:p>
        </p:txBody>
      </p:sp>
      <p:pic>
        <p:nvPicPr>
          <p:cNvPr id="5" name="Picture 4" descr="1413465115rubygems-installer-icon-10050943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590800"/>
            <a:ext cx="3251200" cy="32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7734">
            <a:off x="2910520" y="3131405"/>
            <a:ext cx="3247895" cy="11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6EEE3"/>
                </a:solidFill>
                <a:latin typeface="Yanone Kaffeesatz Bold"/>
                <a:cs typeface="Yanone Kaffeesatz Bold"/>
              </a:rPr>
              <a:t>An Example Gem</a:t>
            </a:r>
            <a:endParaRPr lang="en-US" sz="9600" dirty="0">
              <a:solidFill>
                <a:srgbClr val="F6EEE3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90" y="2027446"/>
            <a:ext cx="9144000" cy="4830554"/>
          </a:xfrm>
        </p:spPr>
      </p:pic>
    </p:spTree>
    <p:extLst>
      <p:ext uri="{BB962C8B-B14F-4D97-AF65-F5344CB8AC3E}">
        <p14:creationId xmlns:p14="http://schemas.microsoft.com/office/powerpoint/2010/main" val="40355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3352800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rgbClr val="7A6652"/>
                </a:solidFill>
                <a:latin typeface="Yanone Kaffeesatz Bold"/>
                <a:cs typeface="Yanone Kaffeesatz Bold"/>
              </a:rPr>
              <a:t>Bundler</a:t>
            </a:r>
            <a:endParaRPr lang="en-US" sz="20000" dirty="0">
              <a:solidFill>
                <a:srgbClr val="7A6652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3810000"/>
            <a:ext cx="899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97928B"/>
                </a:solidFill>
                <a:latin typeface="Yanone Kaffeesatz Regular"/>
                <a:cs typeface="Yanone Kaffeesatz Regular"/>
              </a:rPr>
              <a:t>A Package Manager for Ruby</a:t>
            </a:r>
            <a:endParaRPr lang="en-US" sz="6600" dirty="0">
              <a:solidFill>
                <a:srgbClr val="97928B"/>
              </a:solidFill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242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6EEE3"/>
                </a:solidFill>
                <a:latin typeface="Yanone Kaffeesatz Bold"/>
                <a:cs typeface="Yanone Kaffeesatz Bold"/>
              </a:rPr>
              <a:t>bundle</a:t>
            </a:r>
            <a:endParaRPr lang="en-US" sz="9600" dirty="0">
              <a:solidFill>
                <a:srgbClr val="F6EEE3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4" name="Content Placeholder 3" descr="rails-bund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3" b="-1453"/>
          <a:stretch>
            <a:fillRect/>
          </a:stretch>
        </p:blipFill>
        <p:spPr>
          <a:xfrm>
            <a:off x="152400" y="1600200"/>
            <a:ext cx="8991600" cy="4945034"/>
          </a:xfrm>
        </p:spPr>
      </p:pic>
    </p:spTree>
    <p:extLst>
      <p:ext uri="{BB962C8B-B14F-4D97-AF65-F5344CB8AC3E}">
        <p14:creationId xmlns:p14="http://schemas.microsoft.com/office/powerpoint/2010/main" val="18046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51</Words>
  <Application>Microsoft Macintosh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Yanone Kaffeesatz Bold</vt:lpstr>
      <vt:lpstr>Yanone Kaffeesatz Regular</vt:lpstr>
      <vt:lpstr>Yanone Kaffeesatz Thin</vt:lpstr>
      <vt:lpstr>Arial</vt:lpstr>
      <vt:lpstr>Office Theme</vt:lpstr>
      <vt:lpstr>PowerPoint Presentation</vt:lpstr>
      <vt:lpstr>Hi, Rails Girls</vt:lpstr>
      <vt:lpstr>Gems</vt:lpstr>
      <vt:lpstr>Code</vt:lpstr>
      <vt:lpstr>Documentation</vt:lpstr>
      <vt:lpstr>Tests</vt:lpstr>
      <vt:lpstr>An Example Gem</vt:lpstr>
      <vt:lpstr>Bundler</vt:lpstr>
      <vt:lpstr>bundle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Lee</dc:creator>
  <cp:lastModifiedBy>Microsoft Office User</cp:lastModifiedBy>
  <cp:revision>25</cp:revision>
  <dcterms:created xsi:type="dcterms:W3CDTF">2016-02-19T14:38:47Z</dcterms:created>
  <dcterms:modified xsi:type="dcterms:W3CDTF">2016-02-20T19:20:00Z</dcterms:modified>
</cp:coreProperties>
</file>