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72" r:id="rId3"/>
  </p:sldMasterIdLst>
  <p:notesMasterIdLst>
    <p:notesMasterId r:id="rId13"/>
  </p:notesMasterIdLst>
  <p:sldIdLst>
    <p:sldId id="256" r:id="rId4"/>
    <p:sldId id="260" r:id="rId5"/>
    <p:sldId id="261" r:id="rId6"/>
    <p:sldId id="262" r:id="rId7"/>
    <p:sldId id="265" r:id="rId8"/>
    <p:sldId id="258" r:id="rId9"/>
    <p:sldId id="259" r:id="rId10"/>
    <p:sldId id="264" r:id="rId11"/>
    <p:sldId id="267" r:id="rId12"/>
  </p:sldIdLst>
  <p:sldSz cx="10080625" cy="7559675"/>
  <p:notesSz cx="7559675" cy="10691813"/>
  <p:defaultTextStyle>
    <a:defPPr>
      <a:defRPr lang="en-IE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0935" autoAdjust="0"/>
  </p:normalViewPr>
  <p:slideViewPr>
    <p:cSldViewPr>
      <p:cViewPr varScale="1">
        <p:scale>
          <a:sx n="76" d="100"/>
          <a:sy n="76" d="100"/>
        </p:scale>
        <p:origin x="-1584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fld id="{D70D883E-E430-4449-811E-E93B636A00F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8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95BDD7-DD52-4D6C-A90A-14E0D5F28E33}" type="slidenum">
              <a:rPr lang="en-GB"/>
              <a:pPr/>
              <a:t>1</a:t>
            </a:fld>
            <a:endParaRPr lang="en-GB"/>
          </a:p>
        </p:txBody>
      </p:sp>
      <p:sp>
        <p:nvSpPr>
          <p:cNvPr id="61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E8BFC9-8FE7-4C81-A707-A6E2D16B5BFC}" type="slidenum">
              <a:rPr lang="en-GB"/>
              <a:pPr/>
              <a:t>2</a:t>
            </a:fld>
            <a:endParaRPr lang="en-GB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E8BFC9-8FE7-4C81-A707-A6E2D16B5BFC}" type="slidenum">
              <a:rPr lang="en-GB"/>
              <a:pPr/>
              <a:t>3</a:t>
            </a:fld>
            <a:endParaRPr lang="en-GB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I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-</a:t>
            </a:r>
            <a:r>
              <a:rPr lang="en-I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REST:</a:t>
            </a:r>
            <a:r>
              <a:rPr lang="en-I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is</a:t>
            </a:r>
            <a:r>
              <a:rPr lang="en-I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a way to create, read, update or delete information on a server using simple HTTP calls.</a:t>
            </a:r>
            <a:endParaRPr lang="en-IE" sz="1200" b="0" i="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r>
              <a:rPr lang="en-US" dirty="0" smtClean="0"/>
              <a:t>-REST: i</a:t>
            </a:r>
            <a:r>
              <a:rPr lang="en-I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n the context of Rails applications</a:t>
            </a:r>
          </a:p>
          <a:p>
            <a:endParaRPr lang="en-IE" sz="1200" b="0" i="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E8BFC9-8FE7-4C81-A707-A6E2D16B5BFC}" type="slidenum">
              <a:rPr lang="en-GB"/>
              <a:pPr/>
              <a:t>4</a:t>
            </a:fld>
            <a:endParaRPr lang="en-GB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-</a:t>
            </a:r>
            <a:r>
              <a:rPr lang="en-IE" dirty="0" smtClean="0"/>
              <a:t>Most application components (e.g., users and posts) are </a:t>
            </a:r>
            <a:r>
              <a:rPr lang="en-IE" dirty="0" err="1" smtClean="0"/>
              <a:t>modeled</a:t>
            </a:r>
            <a:r>
              <a:rPr lang="en-IE" dirty="0" smtClean="0"/>
              <a:t> as resources that can be </a:t>
            </a:r>
            <a:r>
              <a:rPr lang="en-IE" b="1" dirty="0" smtClean="0"/>
              <a:t>C</a:t>
            </a:r>
            <a:r>
              <a:rPr lang="en-IE" dirty="0" smtClean="0"/>
              <a:t>reated, </a:t>
            </a:r>
            <a:r>
              <a:rPr lang="en-IE" b="1" dirty="0" smtClean="0"/>
              <a:t>R</a:t>
            </a:r>
            <a:r>
              <a:rPr lang="en-IE" dirty="0" smtClean="0"/>
              <a:t>ead, </a:t>
            </a:r>
            <a:r>
              <a:rPr lang="en-IE" b="1" dirty="0" smtClean="0"/>
              <a:t>U</a:t>
            </a:r>
            <a:r>
              <a:rPr lang="en-IE" dirty="0" smtClean="0"/>
              <a:t>pdated, and </a:t>
            </a:r>
            <a:r>
              <a:rPr lang="en-IE" b="1" dirty="0" smtClean="0"/>
              <a:t>D</a:t>
            </a:r>
            <a:r>
              <a:rPr lang="en-IE" dirty="0" smtClean="0"/>
              <a:t>eleted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I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-”Post” resource will be created by a scaffold generator program, which comes standard with each Rails project. </a:t>
            </a:r>
            <a:endParaRPr lang="en-US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IE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IE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E8BFC9-8FE7-4C81-A707-A6E2D16B5BFC}" type="slidenum">
              <a:rPr lang="en-GB"/>
              <a:pPr/>
              <a:t>5</a:t>
            </a:fld>
            <a:endParaRPr lang="en-GB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-</a:t>
            </a:r>
            <a:r>
              <a:rPr lang="en-IE" dirty="0" smtClean="0"/>
              <a:t>Most application components (e.g., users and posts) are </a:t>
            </a:r>
            <a:r>
              <a:rPr lang="en-IE" dirty="0" err="1" smtClean="0"/>
              <a:t>modeled</a:t>
            </a:r>
            <a:r>
              <a:rPr lang="en-IE" dirty="0" smtClean="0"/>
              <a:t> as resources that can be </a:t>
            </a:r>
            <a:r>
              <a:rPr lang="en-IE" b="1" dirty="0" smtClean="0"/>
              <a:t>C</a:t>
            </a:r>
            <a:r>
              <a:rPr lang="en-IE" dirty="0" smtClean="0"/>
              <a:t>reated, </a:t>
            </a:r>
            <a:r>
              <a:rPr lang="en-IE" b="1" dirty="0" smtClean="0"/>
              <a:t>R</a:t>
            </a:r>
            <a:r>
              <a:rPr lang="en-IE" dirty="0" smtClean="0"/>
              <a:t>ead, </a:t>
            </a:r>
            <a:r>
              <a:rPr lang="en-IE" b="1" dirty="0" smtClean="0"/>
              <a:t>U</a:t>
            </a:r>
            <a:r>
              <a:rPr lang="en-IE" dirty="0" smtClean="0"/>
              <a:t>pdated, and </a:t>
            </a:r>
            <a:r>
              <a:rPr lang="en-IE" b="1" dirty="0" smtClean="0"/>
              <a:t>D</a:t>
            </a:r>
            <a:r>
              <a:rPr lang="en-IE" dirty="0" smtClean="0"/>
              <a:t>eleted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E8BFC9-8FE7-4C81-A707-A6E2D16B5BFC}" type="slidenum">
              <a:rPr lang="en-GB"/>
              <a:pPr/>
              <a:t>6</a:t>
            </a:fld>
            <a:endParaRPr lang="en-GB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-Scaffolding:</a:t>
            </a:r>
            <a:r>
              <a:rPr lang="en-US" baseline="0" dirty="0" smtClean="0"/>
              <a:t> structure used for construction of new buildings or re-construction of old ones</a:t>
            </a:r>
          </a:p>
          <a:p>
            <a:r>
              <a:rPr lang="en-I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-Scaffolding:</a:t>
            </a:r>
            <a:r>
              <a:rPr lang="en-I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technique supported by some MVC frameworks</a:t>
            </a:r>
            <a:endParaRPr lang="en-US" b="0" dirty="0" smtClean="0"/>
          </a:p>
          <a:p>
            <a:r>
              <a:rPr lang="en-US" dirty="0" smtClean="0"/>
              <a:t>-Scaffolding in Ruby is used</a:t>
            </a:r>
            <a:r>
              <a:rPr lang="en-US" baseline="0" dirty="0" smtClean="0"/>
              <a:t> in</a:t>
            </a:r>
            <a:r>
              <a:rPr lang="en-US" dirty="0" smtClean="0"/>
              <a:t> the same way to build the</a:t>
            </a:r>
            <a:r>
              <a:rPr lang="en-US" baseline="0" dirty="0" smtClean="0"/>
              <a:t> </a:t>
            </a:r>
            <a:r>
              <a:rPr lang="en-US" dirty="0" smtClean="0"/>
              <a:t>structure of </a:t>
            </a:r>
            <a:r>
              <a:rPr lang="en-US" baseline="0" dirty="0" smtClean="0"/>
              <a:t>a web application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E8BFC9-8FE7-4C81-A707-A6E2D16B5BFC}" type="slidenum">
              <a:rPr lang="en-GB"/>
              <a:pPr/>
              <a:t>7</a:t>
            </a:fld>
            <a:endParaRPr lang="en-GB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-Resource is an object such as a post, user,  etc.</a:t>
            </a:r>
          </a:p>
          <a:p>
            <a:r>
              <a:rPr lang="en-US" dirty="0" smtClean="0"/>
              <a:t>-Mainly it will generate for you all the code/common things we need for a new resource,</a:t>
            </a:r>
            <a:r>
              <a:rPr lang="en-US" baseline="0" dirty="0" smtClean="0"/>
              <a:t> with a single line of code. includes basic actions: </a:t>
            </a:r>
            <a:r>
              <a:rPr lang="en-US" dirty="0" smtClean="0"/>
              <a:t>to create,</a:t>
            </a:r>
            <a:r>
              <a:rPr lang="en-US" baseline="0" dirty="0" smtClean="0"/>
              <a:t> read, update and delete an object</a:t>
            </a:r>
          </a:p>
          <a:p>
            <a:r>
              <a:rPr lang="en-US" baseline="0" dirty="0" smtClean="0"/>
              <a:t>-Moreover this will also create the table in which the data will be stored </a:t>
            </a:r>
            <a:r>
              <a:rPr lang="en-US" baseline="0" smtClean="0"/>
              <a:t>(in rows) </a:t>
            </a:r>
            <a:r>
              <a:rPr lang="en-US" baseline="0" dirty="0" smtClean="0"/>
              <a:t>when the object is created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E8BFC9-8FE7-4C81-A707-A6E2D16B5BFC}" type="slidenum">
              <a:rPr lang="en-GB"/>
              <a:pPr/>
              <a:t>8</a:t>
            </a:fld>
            <a:endParaRPr lang="en-GB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-The</a:t>
            </a:r>
            <a:r>
              <a:rPr lang="en-US" baseline="0" dirty="0" smtClean="0"/>
              <a:t> structure for this blog, was created by scaffolding through a single line of code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About me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88314-0380-460E-B83F-3886C5453B44}" type="slidenum">
              <a:rPr lang="en-IE" smtClean="0">
                <a:solidFill>
                  <a:prstClr val="black"/>
                </a:solidFill>
              </a:rPr>
              <a:pPr/>
              <a:t>9</a:t>
            </a:fld>
            <a:endParaRPr lang="en-I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9D832A9-1372-4E1E-AC87-3F07A9970D5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5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BB96A3-2E63-43B2-A19A-E9E45D9DD9D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15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09800"/>
            <a:ext cx="2266950" cy="3719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09800"/>
            <a:ext cx="6650037" cy="3719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0EAB8F-0DCE-43D6-A645-442580FB79F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40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46A4987-3E46-4AD9-81FD-D0696BEA597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93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CCCA131-DDD9-45A4-AF73-31F5EDC3A67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47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986285-2EE8-41F4-9059-134364F8C2C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803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081FD01-565B-4805-8876-A58D21D52F5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34796CA-E3DE-4C4C-988E-92B809ED2C8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26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F207540-CEF8-4F77-BB5B-5775DC69092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03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6610700-F579-48F0-90CB-757AB5ABAC3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814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33A43CB-264E-402C-B633-38B46E175F8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0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B731DB1-0271-477F-8370-E100484F7F2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04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61F2D9F-57CA-4EA8-84BE-0985D76EB8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666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01F90D8-2062-4AEF-9E65-0276907DC8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435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214E04A-3F10-4BF5-A5AD-13E4789ED55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07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04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22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144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6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6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334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19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11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4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E122E41-6132-4727-B023-CCA9CA99ECC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857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58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52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074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302739"/>
            <a:ext cx="2268141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9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8740-18EE-4796-82F5-9948321D5A1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20/06/2014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0D7-3BCE-44E5-94C8-A9F68DF81704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3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4787900"/>
            <a:ext cx="1901825" cy="114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7463" y="4787900"/>
            <a:ext cx="1903412" cy="114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6575993-63CB-4668-A9F0-08389F917F5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24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C905DAA-EAAD-42F9-A200-673883BB490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56A1EF-BC1A-4625-A05D-78F51F5FAF6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F1389C-4824-453F-9237-C74A1759F9E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69970D-5F93-4F3A-9FFC-7A6A9B160A7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5A54C02-9FC5-4901-BD7B-413427BCE7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2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09800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787900"/>
            <a:ext cx="3957637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6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&lt;Name&gt; &lt;Surname&gt;</a:t>
            </a:r>
          </a:p>
          <a:p>
            <a:pPr lvl="0"/>
            <a:r>
              <a:rPr lang="en-IE" smtClean="0"/>
              <a:t>&lt;email address&gt;</a:t>
            </a:r>
          </a:p>
          <a:p>
            <a:pPr lvl="0"/>
            <a:r>
              <a:rPr lang="en-IE" smtClean="0"/>
              <a:t>&lt;twitter username&gt;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fld id="{A4E3B252-70E8-4525-B5F0-7D0526C042D3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5875"/>
            <a:ext cx="10079038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the outline text format</a:t>
            </a:r>
          </a:p>
          <a:p>
            <a:pPr lvl="1"/>
            <a:r>
              <a:rPr lang="en-IE" smtClean="0"/>
              <a:t>Second Outline Level</a:t>
            </a:r>
          </a:p>
          <a:p>
            <a:pPr lvl="2"/>
            <a:r>
              <a:rPr lang="en-IE" smtClean="0"/>
              <a:t>Third Outline Level</a:t>
            </a:r>
          </a:p>
          <a:p>
            <a:pPr lvl="3"/>
            <a:r>
              <a:rPr lang="en-IE" smtClean="0"/>
              <a:t>Fourth Outline Level</a:t>
            </a:r>
          </a:p>
          <a:p>
            <a:pPr lvl="4"/>
            <a:r>
              <a:rPr lang="en-IE" smtClean="0"/>
              <a:t>Fifth Outline Level</a:t>
            </a:r>
          </a:p>
          <a:p>
            <a:pPr lvl="4"/>
            <a:r>
              <a:rPr lang="en-IE" smtClean="0"/>
              <a:t>Sixth Outline Level</a:t>
            </a:r>
          </a:p>
          <a:p>
            <a:pPr lvl="4"/>
            <a:r>
              <a:rPr lang="en-IE" smtClean="0"/>
              <a:t>Seventh Outline Level</a:t>
            </a:r>
          </a:p>
          <a:p>
            <a:pPr lvl="4"/>
            <a:r>
              <a:rPr lang="en-IE" smtClean="0"/>
              <a:t>Eighth Outline Level</a:t>
            </a:r>
          </a:p>
          <a:p>
            <a:pPr lvl="4"/>
            <a:r>
              <a:rPr lang="en-IE" smtClean="0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fld id="{C06D9744-5A8F-45D3-B2E8-E6E5F9B10FE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7121525"/>
            <a:ext cx="1007903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30163"/>
            <a:ext cx="1670050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36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783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3618740-18EE-4796-82F5-9948321D5A18}" type="datetimeFigureOut">
              <a:rPr lang="en-IE" smtClean="0">
                <a:solidFill>
                  <a:prstClr val="black">
                    <a:tint val="75000"/>
                  </a:prstClr>
                </a:solidFill>
                <a:latin typeface="Open Sans"/>
              </a:rPr>
              <a:pPr defTabSz="100783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20/06/2014</a:t>
            </a:fld>
            <a:endParaRPr lang="en-IE">
              <a:solidFill>
                <a:prstClr val="black">
                  <a:tint val="75000"/>
                </a:prstClr>
              </a:solidFill>
              <a:latin typeface="Open San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783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IE">
              <a:solidFill>
                <a:prstClr val="black">
                  <a:tint val="75000"/>
                </a:prstClr>
              </a:solidFill>
              <a:latin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783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41030D7-3BCE-44E5-94C8-A9F68DF81704}" type="slidenum">
              <a:rPr lang="en-IE" smtClean="0">
                <a:solidFill>
                  <a:prstClr val="black">
                    <a:tint val="75000"/>
                  </a:prstClr>
                </a:solidFill>
                <a:latin typeface="Open Sans"/>
              </a:rPr>
              <a:pPr defTabSz="100783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en-IE">
              <a:solidFill>
                <a:prstClr val="black">
                  <a:tint val="75000"/>
                </a:prstClr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1909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2209800"/>
            <a:ext cx="9070975" cy="1262063"/>
          </a:xfrm>
          <a:ln/>
        </p:spPr>
        <p:txBody>
          <a:bodyPr tIns="38807"/>
          <a:lstStyle/>
          <a:p>
            <a:r>
              <a:rPr lang="en-IE" sz="6000" b="1" dirty="0" smtClean="0"/>
              <a:t>REST and Scaffolding</a:t>
            </a:r>
            <a:endParaRPr lang="en-IE" sz="6000" b="1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4787900"/>
            <a:ext cx="3959225" cy="1143000"/>
          </a:xfrm>
          <a:ln/>
        </p:spPr>
        <p:txBody>
          <a:bodyPr tIns="28224"/>
          <a:lstStyle/>
          <a:p>
            <a:r>
              <a:rPr lang="en-IE" sz="4400" dirty="0" smtClean="0"/>
              <a:t>Keith </a:t>
            </a:r>
            <a:r>
              <a:rPr lang="en-IE" sz="4400" dirty="0" err="1" smtClean="0"/>
              <a:t>Cortis</a:t>
            </a:r>
            <a:endParaRPr lang="en-IE" sz="44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7"/>
          <a:lstStyle/>
          <a:p>
            <a:r>
              <a:rPr lang="en-IE" dirty="0" smtClean="0"/>
              <a:t>REST</a:t>
            </a:r>
            <a:endParaRPr lang="en-IE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178" y="2195661"/>
            <a:ext cx="5616624" cy="390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51838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7"/>
          <a:lstStyle/>
          <a:p>
            <a:r>
              <a:rPr lang="en-IE" dirty="0" smtClean="0"/>
              <a:t>REST</a:t>
            </a:r>
            <a:endParaRPr lang="en-I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E" sz="4000" b="1" dirty="0" err="1" smtClean="0"/>
              <a:t>RE</a:t>
            </a:r>
            <a:r>
              <a:rPr lang="en-IE" sz="4000" dirty="0" err="1" smtClean="0"/>
              <a:t>presentational</a:t>
            </a:r>
            <a:r>
              <a:rPr lang="en-IE" sz="4000" dirty="0" smtClean="0"/>
              <a:t> </a:t>
            </a:r>
            <a:r>
              <a:rPr lang="en-IE" sz="4000" b="1" dirty="0" smtClean="0"/>
              <a:t>S</a:t>
            </a:r>
            <a:r>
              <a:rPr lang="en-IE" sz="4000" dirty="0" smtClean="0"/>
              <a:t>tate </a:t>
            </a:r>
            <a:r>
              <a:rPr lang="en-IE" sz="4000" b="1" dirty="0" smtClean="0"/>
              <a:t>T</a:t>
            </a:r>
            <a:r>
              <a:rPr lang="en-IE" sz="4000" dirty="0" smtClean="0"/>
              <a:t>ransfer</a:t>
            </a:r>
            <a:r>
              <a:rPr lang="en-IE" sz="4000" dirty="0"/>
              <a:t> </a:t>
            </a:r>
            <a:endParaRPr lang="en-IE" sz="4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IE" sz="4000" dirty="0" smtClean="0"/>
              <a:t>Is </a:t>
            </a:r>
            <a:r>
              <a:rPr lang="en-IE" sz="4000" dirty="0"/>
              <a:t>an architectural style for </a:t>
            </a:r>
            <a:r>
              <a:rPr lang="en-IE" sz="4000" dirty="0" smtClean="0"/>
              <a:t>developing Web applications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sz="4000" b="1" dirty="0" err="1" smtClean="0"/>
              <a:t>REST</a:t>
            </a:r>
            <a:r>
              <a:rPr lang="en-IE" sz="4000" dirty="0" err="1" smtClean="0"/>
              <a:t>ful</a:t>
            </a:r>
            <a:r>
              <a:rPr lang="en-IE" sz="4000" dirty="0" smtClean="0"/>
              <a:t> </a:t>
            </a:r>
            <a:r>
              <a:rPr lang="en-IE" sz="4000" dirty="0"/>
              <a:t>style of </a:t>
            </a:r>
            <a:r>
              <a:rPr lang="en-IE" sz="4000" dirty="0" smtClean="0"/>
              <a:t>development: </a:t>
            </a:r>
            <a:r>
              <a:rPr lang="en-IE" sz="4000" dirty="0"/>
              <a:t>helps you make choices about which controllers and actions to </a:t>
            </a:r>
            <a:r>
              <a:rPr lang="en-IE" sz="4000" dirty="0" smtClean="0"/>
              <a:t>write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376753390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7"/>
          <a:lstStyle/>
          <a:p>
            <a:r>
              <a:rPr lang="en-IE" dirty="0" smtClean="0"/>
              <a:t>REST - Actions</a:t>
            </a:r>
            <a:endParaRPr lang="en-I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00050" lvl="1" indent="0"/>
            <a:r>
              <a:rPr lang="en-IE" sz="4000" b="1" dirty="0" smtClean="0"/>
              <a:t>Resource: </a:t>
            </a:r>
            <a:r>
              <a:rPr lang="en-IE" sz="4000" dirty="0" smtClean="0"/>
              <a:t>Post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IE" sz="4000" b="1" dirty="0" smtClean="0"/>
              <a:t>C</a:t>
            </a:r>
            <a:r>
              <a:rPr lang="en-IE" sz="4000" dirty="0" smtClean="0"/>
              <a:t>reate a new post</a:t>
            </a:r>
            <a:endParaRPr lang="en-IE" sz="4000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en-IE" sz="4000" b="1" dirty="0" smtClean="0"/>
              <a:t>R</a:t>
            </a:r>
            <a:r>
              <a:rPr lang="en-IE" sz="4000" dirty="0" smtClean="0"/>
              <a:t>ead (View) a current post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IE" sz="4000" b="1" dirty="0" smtClean="0"/>
              <a:t>U</a:t>
            </a:r>
            <a:r>
              <a:rPr lang="en-IE" sz="4000" dirty="0" smtClean="0"/>
              <a:t>pdate (Edit) a current post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IE" sz="4000" b="1" dirty="0" smtClean="0"/>
              <a:t>D</a:t>
            </a:r>
            <a:r>
              <a:rPr lang="en-IE" sz="4000" dirty="0" smtClean="0"/>
              <a:t>elete a current post </a:t>
            </a:r>
            <a:endParaRPr lang="en-IE" sz="4000" dirty="0"/>
          </a:p>
          <a:p>
            <a:pPr marL="457200" indent="-457200">
              <a:buFont typeface="Arial" pitchFamily="34" charset="0"/>
              <a:buChar char="•"/>
            </a:pPr>
            <a:endParaRPr lang="en-IE" sz="4000" dirty="0"/>
          </a:p>
        </p:txBody>
      </p:sp>
      <p:pic>
        <p:nvPicPr>
          <p:cNvPr id="19458" name="Picture 2" descr="http://db.cse.ohio-state.edu/images/d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453" y="5364013"/>
            <a:ext cx="142971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79406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7"/>
          <a:lstStyle/>
          <a:p>
            <a:r>
              <a:rPr lang="en-IE" dirty="0" smtClean="0"/>
              <a:t>REST - Examples</a:t>
            </a:r>
            <a:endParaRPr lang="en-I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en-IE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3043"/>
              </p:ext>
            </p:extLst>
          </p:nvPr>
        </p:nvGraphicFramePr>
        <p:xfrm>
          <a:off x="647824" y="2267671"/>
          <a:ext cx="8928991" cy="39604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39555"/>
                <a:gridCol w="2175486"/>
                <a:gridCol w="4013950"/>
              </a:tblGrid>
              <a:tr h="551740">
                <a:tc>
                  <a:txBody>
                    <a:bodyPr/>
                    <a:lstStyle/>
                    <a:p>
                      <a:r>
                        <a:rPr lang="en-IE" dirty="0" smtClean="0"/>
                        <a:t>URL </a:t>
                      </a:r>
                      <a:endParaRPr lang="en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Action</a:t>
                      </a:r>
                      <a:endParaRPr lang="en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Purpose</a:t>
                      </a:r>
                      <a:endParaRPr lang="en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51740"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</a:rPr>
                        <a:t>/posts/new</a:t>
                      </a:r>
                      <a:endParaRPr lang="en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</a:rPr>
                        <a:t>new (create)</a:t>
                      </a:r>
                      <a:endParaRPr lang="en-IE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</a:rPr>
                        <a:t>create a new post</a:t>
                      </a:r>
                      <a:endParaRPr lang="en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320"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</a:rPr>
                        <a:t>/posts/1</a:t>
                      </a:r>
                      <a:endParaRPr lang="en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</a:rPr>
                        <a:t>show (read)</a:t>
                      </a:r>
                      <a:endParaRPr lang="en-IE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</a:rPr>
                        <a:t>page to show post with id </a:t>
                      </a:r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320"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</a:rPr>
                        <a:t>/posts/1/edit</a:t>
                      </a:r>
                      <a:endParaRPr lang="en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</a:rPr>
                        <a:t>edit (update)</a:t>
                      </a:r>
                      <a:endParaRPr lang="en-IE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800" kern="1200" dirty="0" smtClean="0">
                          <a:effectLst/>
                        </a:rPr>
                        <a:t>page to edit post with id </a:t>
                      </a:r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320">
                <a:tc>
                  <a:txBody>
                    <a:bodyPr/>
                    <a:lstStyle/>
                    <a:p>
                      <a:r>
                        <a:rPr lang="en-IE" dirty="0" smtClean="0"/>
                        <a:t>/posts/1</a:t>
                      </a:r>
                      <a:endParaRPr lang="en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destroy (delete)</a:t>
                      </a:r>
                      <a:endParaRPr lang="en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delete a specific</a:t>
                      </a:r>
                      <a:r>
                        <a:rPr lang="en-IE" baseline="0" dirty="0" smtClean="0"/>
                        <a:t> post with id 1</a:t>
                      </a:r>
                      <a:endParaRPr lang="en-I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0392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7"/>
          <a:lstStyle/>
          <a:p>
            <a:r>
              <a:rPr lang="en-IE" dirty="0" smtClean="0"/>
              <a:t>What is Scaffolding?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49" y="1763613"/>
            <a:ext cx="6531327" cy="468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51838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7"/>
          <a:lstStyle/>
          <a:p>
            <a:r>
              <a:rPr lang="en-IE" dirty="0" smtClean="0"/>
              <a:t>Scaffolding</a:t>
            </a:r>
            <a:endParaRPr lang="en-I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Auto generation of the models, views and controllers for a new resource in one operation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E.g. of a resource: </a:t>
            </a:r>
            <a:r>
              <a:rPr lang="en-IE" dirty="0"/>
              <a:t>P</a:t>
            </a:r>
            <a:r>
              <a:rPr lang="en-IE" dirty="0" smtClean="0"/>
              <a:t>ost, User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Quick way to generate some of the main features of an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Single </a:t>
            </a:r>
            <a:r>
              <a:rPr lang="en-IE" dirty="0"/>
              <a:t>line of code </a:t>
            </a:r>
            <a:endParaRPr lang="en-IE" dirty="0" smtClean="0"/>
          </a:p>
          <a:p>
            <a:pPr marL="857250" lvl="2" indent="-457200">
              <a:spcAft>
                <a:spcPts val="1425"/>
              </a:spcAft>
              <a:buFont typeface="Wingdings" pitchFamily="2" charset="2"/>
              <a:buChar char="Ø"/>
            </a:pPr>
            <a:r>
              <a:rPr lang="en-IE" b="1" dirty="0" smtClean="0"/>
              <a:t>rails generate scaffold</a:t>
            </a:r>
            <a:r>
              <a:rPr lang="en-IE" dirty="0" smtClean="0"/>
              <a:t> Post </a:t>
            </a:r>
            <a:r>
              <a:rPr lang="en-IE" dirty="0" err="1" smtClean="0"/>
              <a:t>title:string</a:t>
            </a:r>
            <a:r>
              <a:rPr lang="en-IE" dirty="0" smtClean="0"/>
              <a:t> </a:t>
            </a:r>
            <a:r>
              <a:rPr lang="en-IE" dirty="0" err="1" smtClean="0"/>
              <a:t>summary:text</a:t>
            </a:r>
            <a:r>
              <a:rPr lang="en-IE" dirty="0" smtClean="0"/>
              <a:t> </a:t>
            </a:r>
            <a:r>
              <a:rPr lang="en-IE" dirty="0" err="1" smtClean="0"/>
              <a:t>body:text</a:t>
            </a:r>
            <a:endParaRPr lang="en-IE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Brings database table to life</a:t>
            </a:r>
          </a:p>
        </p:txBody>
      </p:sp>
    </p:spTree>
    <p:extLst>
      <p:ext uri="{BB962C8B-B14F-4D97-AF65-F5344CB8AC3E}">
        <p14:creationId xmlns:p14="http://schemas.microsoft.com/office/powerpoint/2010/main" val="180851838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7"/>
          <a:lstStyle/>
          <a:p>
            <a:r>
              <a:rPr lang="en-IE" dirty="0" smtClean="0"/>
              <a:t>Scaffolding</a:t>
            </a:r>
            <a:endParaRPr lang="en-I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Generate scaffold for a Post resource</a:t>
            </a:r>
          </a:p>
          <a:p>
            <a:pPr marL="457200" indent="-457200">
              <a:buFont typeface="Arial" pitchFamily="34" charset="0"/>
              <a:buChar char="•"/>
            </a:pPr>
            <a:endParaRPr lang="en-IE" dirty="0"/>
          </a:p>
          <a:p>
            <a:pPr marL="457200" indent="-457200">
              <a:buFont typeface="Arial" pitchFamily="34" charset="0"/>
              <a:buChar char="•"/>
            </a:pPr>
            <a:endParaRPr lang="en-IE" dirty="0" smtClean="0"/>
          </a:p>
          <a:p>
            <a:pPr marL="457200" indent="-457200">
              <a:buFont typeface="Arial" pitchFamily="34" charset="0"/>
              <a:buChar char="•"/>
            </a:pPr>
            <a:endParaRPr lang="en-IE" dirty="0"/>
          </a:p>
          <a:p>
            <a:pPr marL="457200" indent="-457200">
              <a:buFont typeface="Arial" pitchFamily="34" charset="0"/>
              <a:buChar char="•"/>
            </a:pPr>
            <a:endParaRPr lang="en-IE" dirty="0" smtClean="0"/>
          </a:p>
          <a:p>
            <a:pPr marL="457200" indent="-457200">
              <a:buFont typeface="Arial" pitchFamily="34" charset="0"/>
              <a:buChar char="•"/>
            </a:pPr>
            <a:endParaRPr lang="en-IE" dirty="0"/>
          </a:p>
          <a:p>
            <a:pPr marL="457200" indent="-457200">
              <a:buFont typeface="Arial" pitchFamily="34" charset="0"/>
              <a:buChar char="•"/>
            </a:pPr>
            <a:endParaRPr lang="en-IE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Represents a single blog posting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3" t="50393" r="48589" b="28050"/>
          <a:stretch/>
        </p:blipFill>
        <p:spPr bwMode="auto">
          <a:xfrm>
            <a:off x="1835956" y="2627709"/>
            <a:ext cx="6408712" cy="31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76883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4959828"/>
          </a:xfrm>
        </p:spPr>
        <p:txBody>
          <a:bodyPr>
            <a:normAutofit/>
          </a:bodyPr>
          <a:lstStyle/>
          <a:p>
            <a:r>
              <a:rPr lang="en-IE" sz="44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IE" sz="44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IE" sz="48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Rubies </a:t>
            </a:r>
            <a:br>
              <a:rPr lang="en-IE" sz="48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IE" sz="48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are a girl’s</a:t>
            </a:r>
            <a:br>
              <a:rPr lang="en-IE" sz="48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IE" sz="48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best friend</a:t>
            </a:r>
            <a:br>
              <a:rPr lang="en-IE" sz="48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IE" sz="44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IE" sz="44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IE" sz="32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Rails </a:t>
            </a:r>
            <a:r>
              <a:rPr lang="en-IE" sz="3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Girls Galway</a:t>
            </a:r>
            <a:br>
              <a:rPr lang="en-IE" sz="3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IE" sz="3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http://railsgirls.com/galway</a:t>
            </a:r>
            <a:endParaRPr lang="en-IE" sz="32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1" name="Picture 10" descr="diamond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2240" y="1979637"/>
            <a:ext cx="936104" cy="1271120"/>
          </a:xfrm>
          <a:prstGeom prst="rect">
            <a:avLst/>
          </a:prstGeom>
        </p:spPr>
      </p:pic>
      <p:sp>
        <p:nvSpPr>
          <p:cNvPr id="16" name="Rectangle 1"/>
          <p:cNvSpPr txBox="1">
            <a:spLocks noChangeArrowheads="1"/>
          </p:cNvSpPr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ln/>
        </p:spPr>
        <p:txBody>
          <a:bodyPr vert="horz" lIns="100783" tIns="38807" rIns="100783" bIns="50392" rtlCol="0" anchor="ctr">
            <a:normAutofit/>
          </a:bodyPr>
          <a:lstStyle>
            <a:lvl1pPr algn="ctr" defTabSz="1007838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 smtClean="0">
                <a:solidFill>
                  <a:schemeClr val="bg1"/>
                </a:solidFill>
              </a:rPr>
              <a:t>Thanks!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ils-girls-galway_rest-Keith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IE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IE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IE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IE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ailsGirls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33333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800080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rails-girls-galway_rest-Keith</Template>
  <TotalTime>2029</TotalTime>
  <Words>369</Words>
  <Application>Microsoft Office PowerPoint</Application>
  <PresentationFormat>Custom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Times New Roman</vt:lpstr>
      <vt:lpstr>Arial</vt:lpstr>
      <vt:lpstr>Droid Sans</vt:lpstr>
      <vt:lpstr>DejaVu Sans</vt:lpstr>
      <vt:lpstr>rails-girls-galway_rest-Keith</vt:lpstr>
      <vt:lpstr>Office Theme</vt:lpstr>
      <vt:lpstr>RailsGirls</vt:lpstr>
      <vt:lpstr>REST and Scaffolding</vt:lpstr>
      <vt:lpstr>REST</vt:lpstr>
      <vt:lpstr>REST</vt:lpstr>
      <vt:lpstr>REST - Actions</vt:lpstr>
      <vt:lpstr>REST - Examples</vt:lpstr>
      <vt:lpstr>What is Scaffolding?</vt:lpstr>
      <vt:lpstr>Scaffolding</vt:lpstr>
      <vt:lpstr>Scaffolding</vt:lpstr>
      <vt:lpstr> Rubies  are a girl’s best friend  Rails Girls Galway http://railsgirls.com/galway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Scaffolding and REST</dc:title>
  <dc:creator>Keith</dc:creator>
  <cp:lastModifiedBy>Keith</cp:lastModifiedBy>
  <cp:revision>36</cp:revision>
  <cp:lastPrinted>1601-01-01T00:00:00Z</cp:lastPrinted>
  <dcterms:created xsi:type="dcterms:W3CDTF">2014-06-19T21:04:03Z</dcterms:created>
  <dcterms:modified xsi:type="dcterms:W3CDTF">2014-06-21T06:53:38Z</dcterms:modified>
</cp:coreProperties>
</file>