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railsgirls.com/galway" TargetMode="Externa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railsgirls.com/galway" TargetMode="Externa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railsgirls.com/galway" TargetMode="Externa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0000">
            <a:alpha val="96920"/>
          </a:srgbClr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96561" y="587438"/>
            <a:ext cx="5167299" cy="39686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 rot="-5400000">
            <a:off x="-1619150" y="1762175"/>
            <a:ext cx="5083799" cy="16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Rails Girls Galway </a:t>
            </a:r>
            <a:r>
              <a:rPr lang="en" sz="3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June 27-28th 2015</a:t>
            </a:r>
          </a:p>
        </p:txBody>
      </p:sp>
      <p:sp>
        <p:nvSpPr>
          <p:cNvPr id="32" name="Shape 32"/>
          <p:cNvSpPr txBox="1"/>
          <p:nvPr/>
        </p:nvSpPr>
        <p:spPr>
          <a:xfrm rot="-5400000">
            <a:off x="4042075" y="1803799"/>
            <a:ext cx="5107800" cy="1524000"/>
          </a:xfrm>
          <a:prstGeom prst="rect">
            <a:avLst/>
          </a:prstGeom>
          <a:solidFill>
            <a:srgbClr val="E90000">
              <a:alpha val="9692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Hands-on 2-days workshop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Learn how to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4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CODE to MAKE THINGS 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" name="Shape 33"/>
          <p:cNvSpPr txBox="1"/>
          <p:nvPr/>
        </p:nvSpPr>
        <p:spPr>
          <a:xfrm rot="-5400000">
            <a:off x="5691250" y="1660949"/>
            <a:ext cx="5083799" cy="1821600"/>
          </a:xfrm>
          <a:prstGeom prst="rect">
            <a:avLst/>
          </a:prstGeom>
          <a:solidFill>
            <a:srgbClr val="E90000">
              <a:alpha val="9692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3000" u="sng">
                <a:solidFill>
                  <a:srgbClr val="FFFFFF"/>
                </a:solidFill>
              </a:rPr>
              <a:t>Apply Now!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http://railsgirls.com/galway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Deadline: 31st May 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96561" y="587438"/>
            <a:ext cx="5167299" cy="396862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 rot="-5400000">
            <a:off x="-1619150" y="1762175"/>
            <a:ext cx="5083799" cy="16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Impact"/>
                <a:ea typeface="Impact"/>
                <a:cs typeface="Impact"/>
                <a:sym typeface="Impact"/>
              </a:rPr>
              <a:t>Rails Girls Galway </a:t>
            </a:r>
            <a:r>
              <a:rPr lang="en" sz="3600">
                <a:latin typeface="Impact"/>
                <a:ea typeface="Impact"/>
                <a:cs typeface="Impact"/>
                <a:sym typeface="Impact"/>
              </a:rPr>
              <a:t>June 27-28th 2015</a:t>
            </a:r>
          </a:p>
        </p:txBody>
      </p:sp>
      <p:sp>
        <p:nvSpPr>
          <p:cNvPr id="40" name="Shape 40"/>
          <p:cNvSpPr txBox="1"/>
          <p:nvPr/>
        </p:nvSpPr>
        <p:spPr>
          <a:xfrm rot="-5400000">
            <a:off x="4042075" y="1803799"/>
            <a:ext cx="5107800" cy="15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Hands-on 2-days workshop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/>
              <a:t>Learn how 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500">
                <a:latin typeface="Impact"/>
                <a:ea typeface="Impact"/>
                <a:cs typeface="Impact"/>
                <a:sym typeface="Impact"/>
              </a:rPr>
              <a:t>CODE to MAKE THINGS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/>
        </p:nvSpPr>
        <p:spPr>
          <a:xfrm rot="-5400000">
            <a:off x="5691250" y="1660949"/>
            <a:ext cx="5083799" cy="182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 u="sng"/>
              <a:t>Apply Now! </a:t>
            </a:r>
            <a:r>
              <a:rPr lang="en" sz="2400" u="sng">
                <a:hlinkClick r:id="rId4"/>
              </a:rPr>
              <a:t>http://railsgirls.com/galway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Deadline: 31st May 2015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96561" y="587438"/>
            <a:ext cx="5167299" cy="396862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 rot="-5400000">
            <a:off x="-1619150" y="1762175"/>
            <a:ext cx="5083799" cy="16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E90000"/>
                </a:solidFill>
                <a:latin typeface="Impact"/>
                <a:ea typeface="Impact"/>
                <a:cs typeface="Impact"/>
                <a:sym typeface="Impact"/>
              </a:rPr>
              <a:t>Rails Girls Galway </a:t>
            </a:r>
            <a:r>
              <a:rPr lang="en" sz="3600">
                <a:latin typeface="Impact"/>
                <a:ea typeface="Impact"/>
                <a:cs typeface="Impact"/>
                <a:sym typeface="Impact"/>
              </a:rPr>
              <a:t>June 27-28th 2015</a:t>
            </a:r>
          </a:p>
        </p:txBody>
      </p:sp>
      <p:sp>
        <p:nvSpPr>
          <p:cNvPr id="48" name="Shape 48"/>
          <p:cNvSpPr txBox="1"/>
          <p:nvPr/>
        </p:nvSpPr>
        <p:spPr>
          <a:xfrm rot="-5400000">
            <a:off x="4042075" y="1803799"/>
            <a:ext cx="5107800" cy="15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Hands-on 2-days workshop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/>
              <a:t>Learn how 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500">
                <a:solidFill>
                  <a:srgbClr val="E90000"/>
                </a:solidFill>
                <a:latin typeface="Impact"/>
                <a:ea typeface="Impact"/>
                <a:cs typeface="Impact"/>
                <a:sym typeface="Impact"/>
              </a:rPr>
              <a:t>CODE to MAKE THINGS</a:t>
            </a:r>
            <a:r>
              <a:rPr lang="en" sz="4500">
                <a:latin typeface="Impact"/>
                <a:ea typeface="Impact"/>
                <a:cs typeface="Impact"/>
                <a:sym typeface="Impact"/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/>
        </p:nvSpPr>
        <p:spPr>
          <a:xfrm rot="-5400000">
            <a:off x="5691250" y="1660949"/>
            <a:ext cx="5083799" cy="182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 u="sng">
                <a:solidFill>
                  <a:srgbClr val="E90000"/>
                </a:solidFill>
              </a:rPr>
              <a:t>Apply Now! </a:t>
            </a:r>
            <a:r>
              <a:rPr lang="en" sz="2400" u="sng">
                <a:hlinkClick r:id="rId4"/>
              </a:rPr>
              <a:t>http://railsgirls.com/galway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Deadline: 31st May 2015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