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Rails Girls Galwa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2112"/>
            <a:ext cx="9143998" cy="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idx="2" type="body"/>
          </p:nvPr>
        </p:nvSpPr>
        <p:spPr>
          <a:xfrm>
            <a:off x="377675" y="3918500"/>
            <a:ext cx="2703599" cy="86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0.jpg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125" y="4902475"/>
            <a:ext cx="9144000" cy="240900"/>
          </a:xfrm>
          <a:prstGeom prst="rect">
            <a:avLst/>
          </a:prstGeom>
          <a:solidFill>
            <a:srgbClr val="DD390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Rails Girls Galway ** </a:t>
            </a:r>
            <a:r>
              <a:rPr lang="en" sz="1200">
                <a:solidFill>
                  <a:srgbClr val="FFFFFF"/>
                </a:solidFill>
              </a:rPr>
              <a:t>http://railsgirls.com/galway</a:t>
            </a:r>
          </a:p>
        </p:txBody>
      </p:sp>
      <p:pic>
        <p:nvPicPr>
          <p:cNvPr id="8" name="Shape 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60025" y="0"/>
            <a:ext cx="1083974" cy="9168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78849" cy="12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type="ctrTitle"/>
          </p:nvPr>
        </p:nvSpPr>
        <p:spPr>
          <a:xfrm>
            <a:off x="685800" y="821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1</a:t>
            </a:r>
            <a:r>
              <a:rPr baseline="30000" lang="en"/>
              <a:t>st</a:t>
            </a:r>
            <a:r>
              <a:rPr lang="en"/>
              <a:t> Prize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2078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Best Rails Girl Galway - Newbie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270950" y="4334900"/>
            <a:ext cx="8535299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year of the “Small plan GitHub Account” - Promo code: &lt;&gt;  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Redeem before &lt;&gt; at https://github.com/redeem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1854550" y="2640025"/>
            <a:ext cx="5581499" cy="14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1800"/>
              <a:t>Awarded To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algn="ctr">
              <a:spcBef>
                <a:spcPts val="0"/>
              </a:spcBef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&lt;&gt;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78849" cy="12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>
            <p:ph type="ctrTitle"/>
          </p:nvPr>
        </p:nvSpPr>
        <p:spPr>
          <a:xfrm>
            <a:off x="685800" y="821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  <a:r>
              <a:rPr baseline="30000" lang="en"/>
              <a:t>nd</a:t>
            </a:r>
            <a:r>
              <a:rPr lang="en"/>
              <a:t> Prize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685800" y="2078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Rails Girl Galway - Newbie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270950" y="4334900"/>
            <a:ext cx="8535299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 months of the “Micro plan GitHub Account” - Promo code: &lt;&gt; 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Redeem before &lt;&gt; at https://github.com/redeem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1854550" y="2640025"/>
            <a:ext cx="5581499" cy="14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Awarded To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&lt;&gt;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78849" cy="12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ctrTitle"/>
          </p:nvPr>
        </p:nvSpPr>
        <p:spPr>
          <a:xfrm>
            <a:off x="685800" y="821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  <a:r>
              <a:rPr baseline="30000" lang="en"/>
              <a:t>st</a:t>
            </a:r>
            <a:r>
              <a:rPr lang="en"/>
              <a:t> Prize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685800" y="2078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Best Rails Girl Galway - Advanced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270950" y="4334900"/>
            <a:ext cx="8535299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1 year of the “Small plan GitHub Account” - Promo code: &lt;&gt;  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Redeem before &lt;&gt; at https://github.com/redeem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1854550" y="2640025"/>
            <a:ext cx="5581499" cy="14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Awarded To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&lt;&gt;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