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hiark.greenend.org.uk/~sgtatham/putty/download.html" Type="http://schemas.openxmlformats.org/officeDocument/2006/relationships/hyperlink" TargetMode="External" Id="rId4"/><Relationship Target="../media/image00.png" Type="http://schemas.openxmlformats.org/officeDocument/2006/relationships/image" Id="rId3"/><Relationship Target="http://railsinstaller.org/en" Type="http://schemas.openxmlformats.org/officeDocument/2006/relationships/hyperlink" TargetMode="External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zure.com/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911737" x="685800"/>
            <a:ext cy="309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Rails Girls Galway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929737" x="6096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Deploying in the Azure Cloud</a:t>
            </a:r>
          </a:p>
          <a:p>
            <a:pPr algn="l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@gerryk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oh, you want to use github?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First… On your local machine, push your project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Then, on your cloud instance, pull the repo...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scp -r app_directory user@server.cloudapp.net: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y="2804412" x="684375"/>
            <a:ext cy="813300" cx="75423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github https://github.com/MYUSER/MYREPO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-u github master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y="5004475" x="684375"/>
            <a:ext cy="912599" cx="7542300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https://github.com/MYUSER/MYREPO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prepare the app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the following…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y="2295500" x="755675"/>
            <a:ext cy="4134899" cx="75423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cd ~/app_directory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bundle install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rake db:migrate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rails 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=&gt; Booting WEBrick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=&gt; Rails 4.1.1 application starting in development on http://0.0.0.0:3000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=&gt; Run `rails server -h` for more startup options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=&gt; Notice: server is listening on all interfaces (0.0.0.0). Consider using 127.0.0.1 (--binding option)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=&gt; Ctrl-C to shutdown server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[2014-06-20 12:57:45] INFO  WEBrick 1.3.1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[2014-06-20 12:57:45] INFO  ruby 1.9.3 (2011-10-30) [x86_64-linux]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[2014-06-20 12:57:45] INFO  WEBrick::HTTPServer#start: pid=9014 port=3000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configure an endpoint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Azure Portal… 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your active VM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Endpoints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Click New +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Enter details as follows…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configure an endpoint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00200" x="1104675"/>
            <a:ext cy="4812225" cx="67370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navigate to your app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/>
          <a:srcRect t="0" b="27562" r="0" l="0"/>
          <a:stretch/>
        </p:blipFill>
        <p:spPr>
          <a:xfrm>
            <a:off y="1417650" x="499075"/>
            <a:ext cy="4967700" cx="8145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how to find me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@gerryk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github.com/gerryk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launchpad.net/~gerryk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who am i?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Application Developer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Linux System Administrator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Web &amp; WebApp Developer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Free Open Source Advocate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Telecoms Consultant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Information Security Analyst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Telecoms Platform Architect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prep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If on a Windows Development box…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Download and install RailsInstaller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u="sng" b="1" sz="1400" lang="en-GB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http://www.chiark.greenend.org.uk/~sgtatham/putty/download.html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sz="2400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Download and install Putty and Pscp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u="sng" b="1" sz="1400" lang="en-GB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http://railsinstaller.org/en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your app!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create an azure account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Navigate to </a:t>
            </a:r>
            <a:r>
              <a:rPr u="sng" b="1" lang="en-GB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http://azure.com/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GB" i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Try it for free!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You may need to create an MS account if you do not have one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create an azure vm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From the Azure Portal…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Virtual Machines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Click New +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From Gallery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Ubuntu 12.04 LTS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Click Next -&gt;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create an azure vm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Fill in the details… 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Give the VM a name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Choose a size (A0 or A1)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Choose a username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 type: password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Click Next -&gt;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create an azure vm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Fill in the details… 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Cloud Service: Create New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Choose Cloud Service DNS Name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Choose a Region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 Account: Autogenerated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Availability Set: None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Endpoints: leave as default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Click Next -&gt;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set up the azure vm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ssh to the DNS name created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log in with the details created</a:t>
            </a: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 the following…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y="3293550" x="755675"/>
            <a:ext cy="3093899" cx="75423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 -y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upgrade -y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ruby1.9.1 ruby1.9.1-dev build-essential libsqlite3-dev nodejs -y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ruby -v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 1.9.3p545 (2014-02-24) [i386-mingw32]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gem install bundler --no-rdoc --no-ri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copy over your app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If Linux or OSX Execute the following…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-419100" marL="45720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If Windows, Execute the following…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scp -r app_directory user@server.cloudapp.net: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y="2722500" x="670125"/>
            <a:ext cy="813300" cx="75423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scp -r app_directory user@server.cloudapp.net: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y="5004475" x="684375"/>
            <a:ext cy="912599" cx="7542300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pscp.exe -r app_directory user@server.cloudapp.net: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