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85445" y="1938020"/>
            <a:ext cx="4866005" cy="1278890"/>
          </a:xfrm>
        </p:spPr>
        <p:txBody>
          <a:bodyPr/>
          <a:p>
            <a:r>
              <a:rPr lang="en-US" altLang="ru-RU"/>
              <a:t>“Workout.time”</a:t>
            </a:r>
            <a:endParaRPr lang="en-US" alt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7625" y="6300470"/>
            <a:ext cx="7163435" cy="523240"/>
          </a:xfrm>
        </p:spPr>
        <p:txBody>
          <a:bodyPr>
            <a:normAutofit fontScale="80000"/>
          </a:bodyPr>
          <a:p>
            <a:r>
              <a:rPr lang="ru-RU" dirty="0">
                <a:sym typeface="+mn-ea"/>
              </a:rPr>
              <a:t>Выполнили: Хакимов Ренат, Сабирова Алсу и Шайхулова Раиля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405" y="332741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>
                <a:solidFill>
                  <a:schemeClr val="tx1"/>
                </a:solidFill>
                <a:sym typeface="+mn-ea"/>
              </a:rPr>
              <a:t>Введение</a:t>
            </a:r>
            <a:br>
              <a:rPr lang="ru-RU" altLang="en-US">
                <a:solidFill>
                  <a:schemeClr val="bg1"/>
                </a:solidFill>
              </a:rPr>
            </a:b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490345" y="1817370"/>
            <a:ext cx="10515600" cy="4351338"/>
          </a:xfrm>
        </p:spPr>
        <p:txBody>
          <a:bodyPr/>
          <a:p>
            <a:r>
              <a:rPr lang="en-US" altLang="ru-RU"/>
              <a:t>Workout.time</a:t>
            </a:r>
            <a:r>
              <a:rPr lang="ru-RU" altLang="en-US"/>
              <a:t> - это навык для голосового помощника Алисы, с помощью которого можно создавать свои временные промежутки для тренировок. </a:t>
            </a:r>
            <a:endParaRPr lang="ru-RU" altLang="en-US"/>
          </a:p>
          <a:p>
            <a:r>
              <a:rPr lang="ru-RU" altLang="en-US"/>
              <a:t>Этот проект создан для людей, кто занимается спортом. Навык позволит быстро создавать свои тренировки не заходя в специальные приложения.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Описание реализации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743075" y="1835150"/>
            <a:ext cx="6150610" cy="4660265"/>
          </a:xfrm>
        </p:spPr>
        <p:txBody>
          <a:bodyPr>
            <a:normAutofit/>
          </a:bodyPr>
          <a:p>
            <a:r>
              <a:rPr lang="ru-RU" altLang="en-US" sz="3200"/>
              <a:t>Классы:</a:t>
            </a:r>
            <a:endParaRPr lang="ru-RU" altLang="en-US"/>
          </a:p>
          <a:p>
            <a:r>
              <a:rPr lang="ru-RU" altLang="en-US" sz="2000"/>
              <a:t>def handle_dialog — основной диалог</a:t>
            </a:r>
            <a:endParaRPr lang="ru-RU" altLang="en-US" sz="2000"/>
          </a:p>
          <a:p>
            <a:r>
              <a:rPr lang="ru-RU" altLang="en-US" sz="2000"/>
              <a:t>def last_ex_of_round — последнее упражнение каждого круга</a:t>
            </a:r>
            <a:endParaRPr lang="ru-RU" altLang="en-US" sz="2000"/>
          </a:p>
          <a:p>
            <a:r>
              <a:rPr lang="ru-RU" altLang="en-US" sz="2000"/>
              <a:t>def last_ex — самое последнее упражнение</a:t>
            </a:r>
            <a:endParaRPr lang="ru-RU" altLang="en-US" sz="2000"/>
          </a:p>
          <a:p>
            <a:r>
              <a:rPr lang="ru-RU" altLang="en-US" sz="2000"/>
              <a:t>def morning_exercises — карточка зарядки</a:t>
            </a:r>
            <a:endParaRPr lang="ru-RU" altLang="en-US" sz="2000"/>
          </a:p>
          <a:p>
            <a:r>
              <a:rPr lang="ru-RU" altLang="en-US" sz="2000"/>
              <a:t>def training_exercize — основное обычное упражнение</a:t>
            </a:r>
            <a:endParaRPr lang="ru-RU" altLang="en-US" sz="2000"/>
          </a:p>
          <a:p>
            <a:r>
              <a:rPr lang="ru-RU" altLang="en-US" sz="2000"/>
              <a:t>def get_number — получает число из текста юзера</a:t>
            </a:r>
            <a:endParaRPr lang="ru-RU" altLang="en-US" sz="2000"/>
          </a:p>
          <a:p>
            <a:r>
              <a:rPr lang="ru-RU" altLang="en-US" sz="2000"/>
              <a:t>def get_minute — получает время из текста юзера</a:t>
            </a:r>
            <a:endParaRPr lang="ru-RU" altLang="en-US" sz="2000"/>
          </a:p>
          <a:p>
            <a:r>
              <a:rPr lang="ru-RU" altLang="en-US" sz="2000"/>
              <a:t>def get_suggests — получает кнопки в корректном формате </a:t>
            </a:r>
            <a:r>
              <a:rPr lang="en-US" altLang="ru-RU" sz="2000"/>
              <a:t>json</a:t>
            </a:r>
            <a:endParaRPr lang="en-US" altLang="ru-RU" sz="2000"/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8197850" y="1835150"/>
            <a:ext cx="3155950" cy="466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3200"/>
              <a:t>Технологии:</a:t>
            </a:r>
            <a:endParaRPr lang="ru-RU" altLang="en-US"/>
          </a:p>
          <a:p>
            <a:r>
              <a:rPr lang="ru-RU" altLang="en-US" sz="2000"/>
              <a:t>Яндекс.Диалоги</a:t>
            </a:r>
            <a:endParaRPr lang="ru-RU" altLang="en-US" sz="2000"/>
          </a:p>
          <a:p>
            <a:r>
              <a:rPr lang="ru-RU" altLang="en-US" sz="2000"/>
              <a:t>Библиотеки:</a:t>
            </a:r>
            <a:endParaRPr lang="ru-RU" altLang="en-US" sz="2000"/>
          </a:p>
          <a:p>
            <a:pPr lvl="1"/>
            <a:r>
              <a:rPr lang="en-US" altLang="en-US" sz="1710"/>
              <a:t>random</a:t>
            </a:r>
            <a:endParaRPr lang="en-US" altLang="en-US" sz="1710"/>
          </a:p>
          <a:p>
            <a:pPr lvl="1"/>
            <a:r>
              <a:rPr lang="en-US" altLang="en-US" sz="1710"/>
              <a:t>json</a:t>
            </a:r>
            <a:endParaRPr lang="en-US" altLang="en-US" sz="1710"/>
          </a:p>
          <a:p>
            <a:pPr lvl="1"/>
            <a:r>
              <a:rPr lang="en-US" altLang="en-US" sz="1710"/>
              <a:t>logging</a:t>
            </a:r>
            <a:endParaRPr lang="en-US" altLang="en-US" sz="1710"/>
          </a:p>
          <a:p>
            <a:pPr lvl="1"/>
            <a:r>
              <a:rPr lang="en-US" altLang="en-US" sz="1710"/>
              <a:t>flask</a:t>
            </a:r>
            <a:endParaRPr lang="ru-RU" altLang="en-US" sz="1710"/>
          </a:p>
          <a:p>
            <a:endParaRPr lang="ru-RU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956945" y="1835785"/>
            <a:ext cx="4645660" cy="4341495"/>
          </a:xfrm>
        </p:spPr>
        <p:txBody>
          <a:bodyPr/>
          <a:p>
            <a:pPr marL="0" indent="0">
              <a:buNone/>
            </a:pPr>
            <a:r>
              <a:rPr lang="ru-RU" altLang="en-US"/>
              <a:t>Работа над этим проектом была позновательной для нашей команды. 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5602605" y="365125"/>
            <a:ext cx="575119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/>
              <a:t>Перспективы развития</a:t>
            </a:r>
            <a:endParaRPr lang="ru-RU" altLang="en-US"/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5603240" y="1865630"/>
            <a:ext cx="5750560" cy="431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altLang="en-US"/>
              <a:t>Добавить выбор музыки</a:t>
            </a:r>
            <a:endParaRPr lang="ru-RU" altLang="en-US"/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/>
              <a:t>Сделать больше словарный запас Алисе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Presentation</Application>
  <PresentationFormat>Широкоэкранный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“Workout.time”</vt:lpstr>
      <vt:lpstr>Введение 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“Название”</dc:title>
  <dc:creator/>
  <cp:lastModifiedBy>Алсу Сабирова</cp:lastModifiedBy>
  <cp:revision>5</cp:revision>
  <dcterms:created xsi:type="dcterms:W3CDTF">2020-05-06T16:12:00Z</dcterms:created>
  <dcterms:modified xsi:type="dcterms:W3CDTF">2020-05-11T16:24:57Z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1049-10.2.0.7646</vt:lpwstr>
  </property>
</Properties>
</file>