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76"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04970-DD2B-43DE-ACFD-87A1D1EFD274}" v="83" dt="2024-03-19T02:48:06.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锐文 陈" userId="f805751366f5cf36" providerId="LiveId" clId="{5D104970-DD2B-43DE-ACFD-87A1D1EFD274}"/>
    <pc:docChg chg="undo custSel addSld delSld modSld sldOrd">
      <pc:chgData name="锐文 陈" userId="f805751366f5cf36" providerId="LiveId" clId="{5D104970-DD2B-43DE-ACFD-87A1D1EFD274}" dt="2024-03-28T01:28:55.616" v="3677" actId="2711"/>
      <pc:docMkLst>
        <pc:docMk/>
      </pc:docMkLst>
      <pc:sldChg chg="modSp new mod">
        <pc:chgData name="锐文 陈" userId="f805751366f5cf36" providerId="LiveId" clId="{5D104970-DD2B-43DE-ACFD-87A1D1EFD274}" dt="2024-03-28T01:22:59.919" v="3658" actId="2711"/>
        <pc:sldMkLst>
          <pc:docMk/>
          <pc:sldMk cId="3186869799" sldId="256"/>
        </pc:sldMkLst>
        <pc:spChg chg="mod">
          <ac:chgData name="锐文 陈" userId="f805751366f5cf36" providerId="LiveId" clId="{5D104970-DD2B-43DE-ACFD-87A1D1EFD274}" dt="2024-03-28T01:22:59.919" v="3658" actId="2711"/>
          <ac:spMkLst>
            <pc:docMk/>
            <pc:sldMk cId="3186869799" sldId="256"/>
            <ac:spMk id="2" creationId="{290DC483-8E9A-2AE5-C799-90E58527D1E0}"/>
          </ac:spMkLst>
        </pc:spChg>
      </pc:sldChg>
      <pc:sldChg chg="addSp modSp new mod">
        <pc:chgData name="锐文 陈" userId="f805751366f5cf36" providerId="LiveId" clId="{5D104970-DD2B-43DE-ACFD-87A1D1EFD274}" dt="2024-03-28T01:23:04.809" v="3659" actId="2711"/>
        <pc:sldMkLst>
          <pc:docMk/>
          <pc:sldMk cId="671719684" sldId="257"/>
        </pc:sldMkLst>
        <pc:spChg chg="add mod">
          <ac:chgData name="锐文 陈" userId="f805751366f5cf36" providerId="LiveId" clId="{5D104970-DD2B-43DE-ACFD-87A1D1EFD274}" dt="2024-03-28T01:23:04.809" v="3659" actId="2711"/>
          <ac:spMkLst>
            <pc:docMk/>
            <pc:sldMk cId="671719684" sldId="257"/>
            <ac:spMk id="2" creationId="{943792F4-2A4C-290E-C3C7-764E15C1F007}"/>
          </ac:spMkLst>
        </pc:spChg>
        <pc:picChg chg="add mod">
          <ac:chgData name="锐文 陈" userId="f805751366f5cf36" providerId="LiveId" clId="{5D104970-DD2B-43DE-ACFD-87A1D1EFD274}" dt="2024-03-18T03:53:16.600" v="119" actId="1076"/>
          <ac:picMkLst>
            <pc:docMk/>
            <pc:sldMk cId="671719684" sldId="257"/>
            <ac:picMk id="4" creationId="{A9C5444D-CB57-BE71-2E5D-5B8B641598AC}"/>
          </ac:picMkLst>
        </pc:picChg>
        <pc:picChg chg="add mod">
          <ac:chgData name="锐文 陈" userId="f805751366f5cf36" providerId="LiveId" clId="{5D104970-DD2B-43DE-ACFD-87A1D1EFD274}" dt="2024-03-18T03:53:30.806" v="122" actId="14100"/>
          <ac:picMkLst>
            <pc:docMk/>
            <pc:sldMk cId="671719684" sldId="257"/>
            <ac:picMk id="6" creationId="{8049E1D9-53EB-5AC1-EC5F-3A3F85D89EA9}"/>
          </ac:picMkLst>
        </pc:picChg>
      </pc:sldChg>
      <pc:sldChg chg="addSp modSp add mod">
        <pc:chgData name="锐文 陈" userId="f805751366f5cf36" providerId="LiveId" clId="{5D104970-DD2B-43DE-ACFD-87A1D1EFD274}" dt="2024-03-28T01:23:20.943" v="3661" actId="2711"/>
        <pc:sldMkLst>
          <pc:docMk/>
          <pc:sldMk cId="2916128439" sldId="258"/>
        </pc:sldMkLst>
        <pc:spChg chg="add mod">
          <ac:chgData name="锐文 陈" userId="f805751366f5cf36" providerId="LiveId" clId="{5D104970-DD2B-43DE-ACFD-87A1D1EFD274}" dt="2024-03-28T01:23:20.943" v="3661" actId="2711"/>
          <ac:spMkLst>
            <pc:docMk/>
            <pc:sldMk cId="2916128439" sldId="258"/>
            <ac:spMk id="2" creationId="{2EA3CD6C-C8C5-FB8D-B951-85EAF7B2ECB9}"/>
          </ac:spMkLst>
        </pc:spChg>
        <pc:spChg chg="add mod">
          <ac:chgData name="锐文 陈" userId="f805751366f5cf36" providerId="LiveId" clId="{5D104970-DD2B-43DE-ACFD-87A1D1EFD274}" dt="2024-03-28T01:23:20.943" v="3661" actId="2711"/>
          <ac:spMkLst>
            <pc:docMk/>
            <pc:sldMk cId="2916128439" sldId="258"/>
            <ac:spMk id="4" creationId="{7DE040B9-F582-4AD7-8EA1-36C9B1012B26}"/>
          </ac:spMkLst>
        </pc:spChg>
        <pc:spChg chg="add mod">
          <ac:chgData name="锐文 陈" userId="f805751366f5cf36" providerId="LiveId" clId="{5D104970-DD2B-43DE-ACFD-87A1D1EFD274}" dt="2024-03-28T01:23:20.943" v="3661" actId="2711"/>
          <ac:spMkLst>
            <pc:docMk/>
            <pc:sldMk cId="2916128439" sldId="258"/>
            <ac:spMk id="8" creationId="{AAB46E86-DE89-4B41-EEB5-462E73D5C423}"/>
          </ac:spMkLst>
        </pc:spChg>
        <pc:spChg chg="add mod">
          <ac:chgData name="锐文 陈" userId="f805751366f5cf36" providerId="LiveId" clId="{5D104970-DD2B-43DE-ACFD-87A1D1EFD274}" dt="2024-03-28T01:23:20.943" v="3661" actId="2711"/>
          <ac:spMkLst>
            <pc:docMk/>
            <pc:sldMk cId="2916128439" sldId="258"/>
            <ac:spMk id="10" creationId="{C462586D-B2E9-C676-2D65-A12A28BEA14A}"/>
          </ac:spMkLst>
        </pc:spChg>
        <pc:spChg chg="add mod">
          <ac:chgData name="锐文 陈" userId="f805751366f5cf36" providerId="LiveId" clId="{5D104970-DD2B-43DE-ACFD-87A1D1EFD274}" dt="2024-03-28T01:23:20.943" v="3661" actId="2711"/>
          <ac:spMkLst>
            <pc:docMk/>
            <pc:sldMk cId="2916128439" sldId="258"/>
            <ac:spMk id="11" creationId="{C2CC196C-566E-FFD7-BF79-E979843C5D8F}"/>
          </ac:spMkLst>
        </pc:spChg>
        <pc:picChg chg="add mod">
          <ac:chgData name="锐文 陈" userId="f805751366f5cf36" providerId="LiveId" clId="{5D104970-DD2B-43DE-ACFD-87A1D1EFD274}" dt="2024-03-18T04:07:43.480" v="663" actId="1036"/>
          <ac:picMkLst>
            <pc:docMk/>
            <pc:sldMk cId="2916128439" sldId="258"/>
            <ac:picMk id="6" creationId="{1575F68A-D932-F7E1-FDD4-17A34A4A2E2F}"/>
          </ac:picMkLst>
        </pc:picChg>
        <pc:picChg chg="add mod">
          <ac:chgData name="锐文 陈" userId="f805751366f5cf36" providerId="LiveId" clId="{5D104970-DD2B-43DE-ACFD-87A1D1EFD274}" dt="2024-03-18T04:07:43.480" v="663" actId="1036"/>
          <ac:picMkLst>
            <pc:docMk/>
            <pc:sldMk cId="2916128439" sldId="258"/>
            <ac:picMk id="13" creationId="{6FDDE2B6-F461-C528-C6EE-74251BD78659}"/>
          </ac:picMkLst>
        </pc:picChg>
      </pc:sldChg>
      <pc:sldChg chg="addSp delSp modSp add mod ord">
        <pc:chgData name="锐文 陈" userId="f805751366f5cf36" providerId="LiveId" clId="{5D104970-DD2B-43DE-ACFD-87A1D1EFD274}" dt="2024-03-28T01:23:12.575" v="3660" actId="2711"/>
        <pc:sldMkLst>
          <pc:docMk/>
          <pc:sldMk cId="3469997030" sldId="259"/>
        </pc:sldMkLst>
        <pc:spChg chg="add mod">
          <ac:chgData name="锐文 陈" userId="f805751366f5cf36" providerId="LiveId" clId="{5D104970-DD2B-43DE-ACFD-87A1D1EFD274}" dt="2024-03-28T01:23:12.575" v="3660" actId="2711"/>
          <ac:spMkLst>
            <pc:docMk/>
            <pc:sldMk cId="3469997030" sldId="259"/>
            <ac:spMk id="2" creationId="{84443542-ED9C-CF3A-041B-4D7724688540}"/>
          </ac:spMkLst>
        </pc:spChg>
        <pc:spChg chg="add mod">
          <ac:chgData name="锐文 陈" userId="f805751366f5cf36" providerId="LiveId" clId="{5D104970-DD2B-43DE-ACFD-87A1D1EFD274}" dt="2024-03-28T01:23:12.575" v="3660" actId="2711"/>
          <ac:spMkLst>
            <pc:docMk/>
            <pc:sldMk cId="3469997030" sldId="259"/>
            <ac:spMk id="3" creationId="{5EA3C1F2-C22E-9509-CFEF-EA6A25D1CB44}"/>
          </ac:spMkLst>
        </pc:spChg>
        <pc:spChg chg="add mod">
          <ac:chgData name="锐文 陈" userId="f805751366f5cf36" providerId="LiveId" clId="{5D104970-DD2B-43DE-ACFD-87A1D1EFD274}" dt="2024-03-28T01:23:12.575" v="3660" actId="2711"/>
          <ac:spMkLst>
            <pc:docMk/>
            <pc:sldMk cId="3469997030" sldId="259"/>
            <ac:spMk id="4" creationId="{0A2C5503-FB12-ABA4-0561-EA06060F555D}"/>
          </ac:spMkLst>
        </pc:spChg>
        <pc:spChg chg="add mod">
          <ac:chgData name="锐文 陈" userId="f805751366f5cf36" providerId="LiveId" clId="{5D104970-DD2B-43DE-ACFD-87A1D1EFD274}" dt="2024-03-28T01:23:12.575" v="3660" actId="2711"/>
          <ac:spMkLst>
            <pc:docMk/>
            <pc:sldMk cId="3469997030" sldId="259"/>
            <ac:spMk id="5" creationId="{7C843EFF-B847-2925-D764-D83565FF13C1}"/>
          </ac:spMkLst>
        </pc:spChg>
        <pc:spChg chg="add mod">
          <ac:chgData name="锐文 陈" userId="f805751366f5cf36" providerId="LiveId" clId="{5D104970-DD2B-43DE-ACFD-87A1D1EFD274}" dt="2024-03-28T01:23:12.575" v="3660" actId="2711"/>
          <ac:spMkLst>
            <pc:docMk/>
            <pc:sldMk cId="3469997030" sldId="259"/>
            <ac:spMk id="6" creationId="{4F554599-F42F-F022-397A-49C393555814}"/>
          </ac:spMkLst>
        </pc:spChg>
        <pc:spChg chg="add mod">
          <ac:chgData name="锐文 陈" userId="f805751366f5cf36" providerId="LiveId" clId="{5D104970-DD2B-43DE-ACFD-87A1D1EFD274}" dt="2024-03-28T01:23:12.575" v="3660" actId="2711"/>
          <ac:spMkLst>
            <pc:docMk/>
            <pc:sldMk cId="3469997030" sldId="259"/>
            <ac:spMk id="7" creationId="{C422283A-6650-31BF-2432-3E1391008160}"/>
          </ac:spMkLst>
        </pc:spChg>
        <pc:spChg chg="add mod">
          <ac:chgData name="锐文 陈" userId="f805751366f5cf36" providerId="LiveId" clId="{5D104970-DD2B-43DE-ACFD-87A1D1EFD274}" dt="2024-03-28T01:23:12.575" v="3660" actId="2711"/>
          <ac:spMkLst>
            <pc:docMk/>
            <pc:sldMk cId="3469997030" sldId="259"/>
            <ac:spMk id="8" creationId="{3A55DD46-B70E-AAD3-B51A-C8D5F7168FD3}"/>
          </ac:spMkLst>
        </pc:spChg>
        <pc:spChg chg="add mod">
          <ac:chgData name="锐文 陈" userId="f805751366f5cf36" providerId="LiveId" clId="{5D104970-DD2B-43DE-ACFD-87A1D1EFD274}" dt="2024-03-28T01:23:12.575" v="3660" actId="2711"/>
          <ac:spMkLst>
            <pc:docMk/>
            <pc:sldMk cId="3469997030" sldId="259"/>
            <ac:spMk id="9" creationId="{15A747CC-598A-1C2D-DA9A-C04739BEB85D}"/>
          </ac:spMkLst>
        </pc:spChg>
        <pc:spChg chg="add mod">
          <ac:chgData name="锐文 陈" userId="f805751366f5cf36" providerId="LiveId" clId="{5D104970-DD2B-43DE-ACFD-87A1D1EFD274}" dt="2024-03-28T01:23:12.575" v="3660" actId="2711"/>
          <ac:spMkLst>
            <pc:docMk/>
            <pc:sldMk cId="3469997030" sldId="259"/>
            <ac:spMk id="10" creationId="{5348197B-2C65-919B-9622-CC418AD9BA26}"/>
          </ac:spMkLst>
        </pc:spChg>
        <pc:spChg chg="add mod">
          <ac:chgData name="锐文 陈" userId="f805751366f5cf36" providerId="LiveId" clId="{5D104970-DD2B-43DE-ACFD-87A1D1EFD274}" dt="2024-03-28T01:23:12.575" v="3660" actId="2711"/>
          <ac:spMkLst>
            <pc:docMk/>
            <pc:sldMk cId="3469997030" sldId="259"/>
            <ac:spMk id="11" creationId="{9797641C-4A5E-301B-A30D-69F66CCCAB0D}"/>
          </ac:spMkLst>
        </pc:spChg>
        <pc:spChg chg="add del mod">
          <ac:chgData name="锐文 陈" userId="f805751366f5cf36" providerId="LiveId" clId="{5D104970-DD2B-43DE-ACFD-87A1D1EFD274}" dt="2024-03-18T03:58:43.082" v="308" actId="478"/>
          <ac:spMkLst>
            <pc:docMk/>
            <pc:sldMk cId="3469997030" sldId="259"/>
            <ac:spMk id="28" creationId="{83A8CD15-DC85-5CE2-2CF4-C82402395772}"/>
          </ac:spMkLst>
        </pc:spChg>
        <pc:spChg chg="add del">
          <ac:chgData name="锐文 陈" userId="f805751366f5cf36" providerId="LiveId" clId="{5D104970-DD2B-43DE-ACFD-87A1D1EFD274}" dt="2024-03-18T05:35:02.336" v="2976" actId="478"/>
          <ac:spMkLst>
            <pc:docMk/>
            <pc:sldMk cId="3469997030" sldId="259"/>
            <ac:spMk id="31" creationId="{A57974DD-A25C-D186-066C-F909E779147F}"/>
          </ac:spMkLst>
        </pc:spChg>
        <pc:spChg chg="add mod">
          <ac:chgData name="锐文 陈" userId="f805751366f5cf36" providerId="LiveId" clId="{5D104970-DD2B-43DE-ACFD-87A1D1EFD274}" dt="2024-03-28T01:23:12.575" v="3660" actId="2711"/>
          <ac:spMkLst>
            <pc:docMk/>
            <pc:sldMk cId="3469997030" sldId="259"/>
            <ac:spMk id="32" creationId="{2D77FE98-8509-01C9-7675-DA6DD43F8991}"/>
          </ac:spMkLst>
        </pc:spChg>
        <pc:cxnChg chg="add mod">
          <ac:chgData name="锐文 陈" userId="f805751366f5cf36" providerId="LiveId" clId="{5D104970-DD2B-43DE-ACFD-87A1D1EFD274}" dt="2024-03-18T03:58:09.429" v="283" actId="1076"/>
          <ac:cxnSpMkLst>
            <pc:docMk/>
            <pc:sldMk cId="3469997030" sldId="259"/>
            <ac:cxnSpMk id="13" creationId="{9B9D52F2-66B7-0CB6-014B-C204F1F40D11}"/>
          </ac:cxnSpMkLst>
        </pc:cxnChg>
        <pc:cxnChg chg="add mod">
          <ac:chgData name="锐文 陈" userId="f805751366f5cf36" providerId="LiveId" clId="{5D104970-DD2B-43DE-ACFD-87A1D1EFD274}" dt="2024-03-18T03:58:09.429" v="283" actId="1076"/>
          <ac:cxnSpMkLst>
            <pc:docMk/>
            <pc:sldMk cId="3469997030" sldId="259"/>
            <ac:cxnSpMk id="15" creationId="{D9E18F62-33EA-1007-617B-A236078899C8}"/>
          </ac:cxnSpMkLst>
        </pc:cxnChg>
        <pc:cxnChg chg="add mod">
          <ac:chgData name="锐文 陈" userId="f805751366f5cf36" providerId="LiveId" clId="{5D104970-DD2B-43DE-ACFD-87A1D1EFD274}" dt="2024-03-18T03:58:09.429" v="283" actId="1076"/>
          <ac:cxnSpMkLst>
            <pc:docMk/>
            <pc:sldMk cId="3469997030" sldId="259"/>
            <ac:cxnSpMk id="17" creationId="{093155F4-4AD9-E9F6-B604-8BDF933EC5D5}"/>
          </ac:cxnSpMkLst>
        </pc:cxnChg>
        <pc:cxnChg chg="add mod">
          <ac:chgData name="锐文 陈" userId="f805751366f5cf36" providerId="LiveId" clId="{5D104970-DD2B-43DE-ACFD-87A1D1EFD274}" dt="2024-03-18T03:58:09.429" v="283" actId="1076"/>
          <ac:cxnSpMkLst>
            <pc:docMk/>
            <pc:sldMk cId="3469997030" sldId="259"/>
            <ac:cxnSpMk id="19" creationId="{A191FA53-4552-0127-2B95-8AB1716B54BC}"/>
          </ac:cxnSpMkLst>
        </pc:cxnChg>
        <pc:cxnChg chg="add mod">
          <ac:chgData name="锐文 陈" userId="f805751366f5cf36" providerId="LiveId" clId="{5D104970-DD2B-43DE-ACFD-87A1D1EFD274}" dt="2024-03-18T03:58:09.429" v="283" actId="1076"/>
          <ac:cxnSpMkLst>
            <pc:docMk/>
            <pc:sldMk cId="3469997030" sldId="259"/>
            <ac:cxnSpMk id="21" creationId="{0810AD5A-589B-D705-1A1E-2EF5C72450B7}"/>
          </ac:cxnSpMkLst>
        </pc:cxnChg>
        <pc:cxnChg chg="add mod">
          <ac:chgData name="锐文 陈" userId="f805751366f5cf36" providerId="LiveId" clId="{5D104970-DD2B-43DE-ACFD-87A1D1EFD274}" dt="2024-03-18T03:58:09.429" v="283" actId="1076"/>
          <ac:cxnSpMkLst>
            <pc:docMk/>
            <pc:sldMk cId="3469997030" sldId="259"/>
            <ac:cxnSpMk id="23" creationId="{E4A79111-7967-86FD-C976-8B300DF86EC8}"/>
          </ac:cxnSpMkLst>
        </pc:cxnChg>
        <pc:cxnChg chg="add mod">
          <ac:chgData name="锐文 陈" userId="f805751366f5cf36" providerId="LiveId" clId="{5D104970-DD2B-43DE-ACFD-87A1D1EFD274}" dt="2024-03-18T03:58:09.429" v="283" actId="1076"/>
          <ac:cxnSpMkLst>
            <pc:docMk/>
            <pc:sldMk cId="3469997030" sldId="259"/>
            <ac:cxnSpMk id="25" creationId="{DAA9E02A-C62A-D66F-75A1-5EC649F42F1A}"/>
          </ac:cxnSpMkLst>
        </pc:cxnChg>
        <pc:cxnChg chg="add mod">
          <ac:chgData name="锐文 陈" userId="f805751366f5cf36" providerId="LiveId" clId="{5D104970-DD2B-43DE-ACFD-87A1D1EFD274}" dt="2024-03-18T03:58:09.429" v="283" actId="1076"/>
          <ac:cxnSpMkLst>
            <pc:docMk/>
            <pc:sldMk cId="3469997030" sldId="259"/>
            <ac:cxnSpMk id="27" creationId="{157E993B-E185-2650-F9C6-48C49CCD2C27}"/>
          </ac:cxnSpMkLst>
        </pc:cxnChg>
        <pc:cxnChg chg="add del mod">
          <ac:chgData name="锐文 陈" userId="f805751366f5cf36" providerId="LiveId" clId="{5D104970-DD2B-43DE-ACFD-87A1D1EFD274}" dt="2024-03-18T03:58:43.952" v="309" actId="478"/>
          <ac:cxnSpMkLst>
            <pc:docMk/>
            <pc:sldMk cId="3469997030" sldId="259"/>
            <ac:cxnSpMk id="30" creationId="{9B44A2B3-EC7D-9E99-124C-61AC47F3BF95}"/>
          </ac:cxnSpMkLst>
        </pc:cxnChg>
        <pc:cxnChg chg="add">
          <ac:chgData name="锐文 陈" userId="f805751366f5cf36" providerId="LiveId" clId="{5D104970-DD2B-43DE-ACFD-87A1D1EFD274}" dt="2024-03-18T05:35:23.213" v="3004" actId="11529"/>
          <ac:cxnSpMkLst>
            <pc:docMk/>
            <pc:sldMk cId="3469997030" sldId="259"/>
            <ac:cxnSpMk id="34" creationId="{4CF21C6D-45D7-2432-F976-D57293B7B14C}"/>
          </ac:cxnSpMkLst>
        </pc:cxnChg>
      </pc:sldChg>
      <pc:sldChg chg="addSp modSp add mod">
        <pc:chgData name="锐文 陈" userId="f805751366f5cf36" providerId="LiveId" clId="{5D104970-DD2B-43DE-ACFD-87A1D1EFD274}" dt="2024-03-28T01:23:27.686" v="3662" actId="2711"/>
        <pc:sldMkLst>
          <pc:docMk/>
          <pc:sldMk cId="1291510210" sldId="260"/>
        </pc:sldMkLst>
        <pc:spChg chg="add mod">
          <ac:chgData name="锐文 陈" userId="f805751366f5cf36" providerId="LiveId" clId="{5D104970-DD2B-43DE-ACFD-87A1D1EFD274}" dt="2024-03-28T01:23:27.686" v="3662" actId="2711"/>
          <ac:spMkLst>
            <pc:docMk/>
            <pc:sldMk cId="1291510210" sldId="260"/>
            <ac:spMk id="4" creationId="{44C77D4C-7E22-F3B3-30C6-663EE9A5B7F3}"/>
          </ac:spMkLst>
        </pc:spChg>
        <pc:spChg chg="add mod">
          <ac:chgData name="锐文 陈" userId="f805751366f5cf36" providerId="LiveId" clId="{5D104970-DD2B-43DE-ACFD-87A1D1EFD274}" dt="2024-03-28T01:23:27.686" v="3662" actId="2711"/>
          <ac:spMkLst>
            <pc:docMk/>
            <pc:sldMk cId="1291510210" sldId="260"/>
            <ac:spMk id="5" creationId="{0A188F4C-606A-4D3B-9D85-3C0004FCA2BD}"/>
          </ac:spMkLst>
        </pc:spChg>
        <pc:spChg chg="add mod">
          <ac:chgData name="锐文 陈" userId="f805751366f5cf36" providerId="LiveId" clId="{5D104970-DD2B-43DE-ACFD-87A1D1EFD274}" dt="2024-03-28T01:23:27.686" v="3662" actId="2711"/>
          <ac:spMkLst>
            <pc:docMk/>
            <pc:sldMk cId="1291510210" sldId="260"/>
            <ac:spMk id="6" creationId="{55C88D96-866B-5ED4-2E49-D8BECAAFC0B7}"/>
          </ac:spMkLst>
        </pc:spChg>
        <pc:picChg chg="add mod">
          <ac:chgData name="锐文 陈" userId="f805751366f5cf36" providerId="LiveId" clId="{5D104970-DD2B-43DE-ACFD-87A1D1EFD274}" dt="2024-03-18T04:05:36.370" v="619" actId="1076"/>
          <ac:picMkLst>
            <pc:docMk/>
            <pc:sldMk cId="1291510210" sldId="260"/>
            <ac:picMk id="3" creationId="{4313FF9C-B3F6-B1E7-DB8B-0B2E47AD6480}"/>
          </ac:picMkLst>
        </pc:picChg>
        <pc:picChg chg="add mod">
          <ac:chgData name="锐文 陈" userId="f805751366f5cf36" providerId="LiveId" clId="{5D104970-DD2B-43DE-ACFD-87A1D1EFD274}" dt="2024-03-18T04:07:10.087" v="639" actId="1076"/>
          <ac:picMkLst>
            <pc:docMk/>
            <pc:sldMk cId="1291510210" sldId="260"/>
            <ac:picMk id="8" creationId="{8B6BF775-FE87-46F1-4C95-FFF7E74A5DCD}"/>
          </ac:picMkLst>
        </pc:picChg>
      </pc:sldChg>
      <pc:sldChg chg="addSp modSp add mod">
        <pc:chgData name="锐文 陈" userId="f805751366f5cf36" providerId="LiveId" clId="{5D104970-DD2B-43DE-ACFD-87A1D1EFD274}" dt="2024-03-28T01:23:33.988" v="3663" actId="2711"/>
        <pc:sldMkLst>
          <pc:docMk/>
          <pc:sldMk cId="651299281" sldId="261"/>
        </pc:sldMkLst>
        <pc:spChg chg="add mod">
          <ac:chgData name="锐文 陈" userId="f805751366f5cf36" providerId="LiveId" clId="{5D104970-DD2B-43DE-ACFD-87A1D1EFD274}" dt="2024-03-28T01:23:33.988" v="3663" actId="2711"/>
          <ac:spMkLst>
            <pc:docMk/>
            <pc:sldMk cId="651299281" sldId="261"/>
            <ac:spMk id="2" creationId="{3D658EE6-AEF6-5CE3-CA1A-B50A1CB2C269}"/>
          </ac:spMkLst>
        </pc:spChg>
        <pc:spChg chg="add mod">
          <ac:chgData name="锐文 陈" userId="f805751366f5cf36" providerId="LiveId" clId="{5D104970-DD2B-43DE-ACFD-87A1D1EFD274}" dt="2024-03-28T01:23:33.988" v="3663" actId="2711"/>
          <ac:spMkLst>
            <pc:docMk/>
            <pc:sldMk cId="651299281" sldId="261"/>
            <ac:spMk id="3" creationId="{548C5578-F363-DEEB-8D9F-DFBC728069AB}"/>
          </ac:spMkLst>
        </pc:spChg>
        <pc:spChg chg="add mod">
          <ac:chgData name="锐文 陈" userId="f805751366f5cf36" providerId="LiveId" clId="{5D104970-DD2B-43DE-ACFD-87A1D1EFD274}" dt="2024-03-28T01:23:33.988" v="3663" actId="2711"/>
          <ac:spMkLst>
            <pc:docMk/>
            <pc:sldMk cId="651299281" sldId="261"/>
            <ac:spMk id="10" creationId="{DA63D5D7-DA9B-E93E-87AA-F2584CD0F1AE}"/>
          </ac:spMkLst>
        </pc:spChg>
        <pc:spChg chg="add mod">
          <ac:chgData name="锐文 陈" userId="f805751366f5cf36" providerId="LiveId" clId="{5D104970-DD2B-43DE-ACFD-87A1D1EFD274}" dt="2024-03-28T01:23:33.988" v="3663" actId="2711"/>
          <ac:spMkLst>
            <pc:docMk/>
            <pc:sldMk cId="651299281" sldId="261"/>
            <ac:spMk id="11" creationId="{6BEF66E8-DC17-9206-93CF-E7A745E2D4BB}"/>
          </ac:spMkLst>
        </pc:spChg>
        <pc:spChg chg="add mod">
          <ac:chgData name="锐文 陈" userId="f805751366f5cf36" providerId="LiveId" clId="{5D104970-DD2B-43DE-ACFD-87A1D1EFD274}" dt="2024-03-28T01:23:33.988" v="3663" actId="2711"/>
          <ac:spMkLst>
            <pc:docMk/>
            <pc:sldMk cId="651299281" sldId="261"/>
            <ac:spMk id="12" creationId="{CCC37FAC-DA48-9B80-779F-AE88E51FD828}"/>
          </ac:spMkLst>
        </pc:spChg>
        <pc:spChg chg="add mod">
          <ac:chgData name="锐文 陈" userId="f805751366f5cf36" providerId="LiveId" clId="{5D104970-DD2B-43DE-ACFD-87A1D1EFD274}" dt="2024-03-28T01:23:33.988" v="3663" actId="2711"/>
          <ac:spMkLst>
            <pc:docMk/>
            <pc:sldMk cId="651299281" sldId="261"/>
            <ac:spMk id="13" creationId="{1096BD40-232E-7E4E-EDEB-4472359E48D3}"/>
          </ac:spMkLst>
        </pc:spChg>
        <pc:picChg chg="add mod">
          <ac:chgData name="锐文 陈" userId="f805751366f5cf36" providerId="LiveId" clId="{5D104970-DD2B-43DE-ACFD-87A1D1EFD274}" dt="2024-03-18T04:13:11.632" v="970" actId="1076"/>
          <ac:picMkLst>
            <pc:docMk/>
            <pc:sldMk cId="651299281" sldId="261"/>
            <ac:picMk id="4" creationId="{5FFBF0F4-F3A6-88B0-2123-647EBC58CACB}"/>
          </ac:picMkLst>
        </pc:picChg>
        <pc:picChg chg="add mod">
          <ac:chgData name="锐文 陈" userId="f805751366f5cf36" providerId="LiveId" clId="{5D104970-DD2B-43DE-ACFD-87A1D1EFD274}" dt="2024-03-18T04:13:54.953" v="983" actId="14100"/>
          <ac:picMkLst>
            <pc:docMk/>
            <pc:sldMk cId="651299281" sldId="261"/>
            <ac:picMk id="5" creationId="{0A0C6C65-DEB5-4901-FF96-F9B2B4164674}"/>
          </ac:picMkLst>
        </pc:picChg>
        <pc:picChg chg="add mod">
          <ac:chgData name="锐文 陈" userId="f805751366f5cf36" providerId="LiveId" clId="{5D104970-DD2B-43DE-ACFD-87A1D1EFD274}" dt="2024-03-18T04:14:17.231" v="991" actId="1076"/>
          <ac:picMkLst>
            <pc:docMk/>
            <pc:sldMk cId="651299281" sldId="261"/>
            <ac:picMk id="7" creationId="{8DE4581C-5AFF-2CB0-0959-F235804A6B86}"/>
          </ac:picMkLst>
        </pc:picChg>
        <pc:picChg chg="add mod">
          <ac:chgData name="锐文 陈" userId="f805751366f5cf36" providerId="LiveId" clId="{5D104970-DD2B-43DE-ACFD-87A1D1EFD274}" dt="2024-03-18T04:14:19.117" v="992" actId="1076"/>
          <ac:picMkLst>
            <pc:docMk/>
            <pc:sldMk cId="651299281" sldId="261"/>
            <ac:picMk id="9" creationId="{7985E6BD-70CF-DF11-0389-E0375C652CF1}"/>
          </ac:picMkLst>
        </pc:picChg>
      </pc:sldChg>
      <pc:sldChg chg="addSp delSp modSp add mod">
        <pc:chgData name="锐文 陈" userId="f805751366f5cf36" providerId="LiveId" clId="{5D104970-DD2B-43DE-ACFD-87A1D1EFD274}" dt="2024-03-28T01:23:38.814" v="3664" actId="2711"/>
        <pc:sldMkLst>
          <pc:docMk/>
          <pc:sldMk cId="2408102543" sldId="262"/>
        </pc:sldMkLst>
        <pc:spChg chg="add mod">
          <ac:chgData name="锐文 陈" userId="f805751366f5cf36" providerId="LiveId" clId="{5D104970-DD2B-43DE-ACFD-87A1D1EFD274}" dt="2024-03-28T01:23:38.814" v="3664" actId="2711"/>
          <ac:spMkLst>
            <pc:docMk/>
            <pc:sldMk cId="2408102543" sldId="262"/>
            <ac:spMk id="2" creationId="{26F0F6F8-5629-A18F-1B9E-E644A64D59A5}"/>
          </ac:spMkLst>
        </pc:spChg>
        <pc:spChg chg="add mod">
          <ac:chgData name="锐文 陈" userId="f805751366f5cf36" providerId="LiveId" clId="{5D104970-DD2B-43DE-ACFD-87A1D1EFD274}" dt="2024-03-28T01:23:38.814" v="3664" actId="2711"/>
          <ac:spMkLst>
            <pc:docMk/>
            <pc:sldMk cId="2408102543" sldId="262"/>
            <ac:spMk id="6" creationId="{AA567E18-FFC4-E87A-1825-8D531A4E7B3C}"/>
          </ac:spMkLst>
        </pc:spChg>
        <pc:spChg chg="add mod">
          <ac:chgData name="锐文 陈" userId="f805751366f5cf36" providerId="LiveId" clId="{5D104970-DD2B-43DE-ACFD-87A1D1EFD274}" dt="2024-03-28T01:23:38.814" v="3664" actId="2711"/>
          <ac:spMkLst>
            <pc:docMk/>
            <pc:sldMk cId="2408102543" sldId="262"/>
            <ac:spMk id="7" creationId="{1E99FB8A-7F1D-4279-D1F5-E02DB6C32AB7}"/>
          </ac:spMkLst>
        </pc:spChg>
        <pc:picChg chg="add del mod">
          <ac:chgData name="锐文 陈" userId="f805751366f5cf36" providerId="LiveId" clId="{5D104970-DD2B-43DE-ACFD-87A1D1EFD274}" dt="2024-03-18T04:22:55.261" v="1303" actId="21"/>
          <ac:picMkLst>
            <pc:docMk/>
            <pc:sldMk cId="2408102543" sldId="262"/>
            <ac:picMk id="3" creationId="{C9B04C5C-74BF-ABF2-D6E8-E2972DE9FB24}"/>
          </ac:picMkLst>
        </pc:picChg>
        <pc:picChg chg="add del mod">
          <ac:chgData name="锐文 陈" userId="f805751366f5cf36" providerId="LiveId" clId="{5D104970-DD2B-43DE-ACFD-87A1D1EFD274}" dt="2024-03-18T04:22:55.261" v="1303" actId="21"/>
          <ac:picMkLst>
            <pc:docMk/>
            <pc:sldMk cId="2408102543" sldId="262"/>
            <ac:picMk id="4" creationId="{863417D6-2B53-E89A-0115-AB6B3FC60114}"/>
          </ac:picMkLst>
        </pc:picChg>
        <pc:picChg chg="add mod">
          <ac:chgData name="锐文 陈" userId="f805751366f5cf36" providerId="LiveId" clId="{5D104970-DD2B-43DE-ACFD-87A1D1EFD274}" dt="2024-03-18T04:27:20.452" v="1412" actId="1076"/>
          <ac:picMkLst>
            <pc:docMk/>
            <pc:sldMk cId="2408102543" sldId="262"/>
            <ac:picMk id="5" creationId="{7C7E1EC0-E1BB-4EA9-04FA-15AA5A899E25}"/>
          </ac:picMkLst>
        </pc:picChg>
      </pc:sldChg>
      <pc:sldChg chg="addSp delSp modSp add mod">
        <pc:chgData name="锐文 陈" userId="f805751366f5cf36" providerId="LiveId" clId="{5D104970-DD2B-43DE-ACFD-87A1D1EFD274}" dt="2024-03-28T01:23:44.562" v="3665" actId="2711"/>
        <pc:sldMkLst>
          <pc:docMk/>
          <pc:sldMk cId="3899948173" sldId="263"/>
        </pc:sldMkLst>
        <pc:spChg chg="add mod">
          <ac:chgData name="锐文 陈" userId="f805751366f5cf36" providerId="LiveId" clId="{5D104970-DD2B-43DE-ACFD-87A1D1EFD274}" dt="2024-03-28T01:23:44.562" v="3665" actId="2711"/>
          <ac:spMkLst>
            <pc:docMk/>
            <pc:sldMk cId="3899948173" sldId="263"/>
            <ac:spMk id="8" creationId="{86777773-8859-24E9-673A-7C53AA7EC695}"/>
          </ac:spMkLst>
        </pc:spChg>
        <pc:spChg chg="add mod">
          <ac:chgData name="锐文 陈" userId="f805751366f5cf36" providerId="LiveId" clId="{5D104970-DD2B-43DE-ACFD-87A1D1EFD274}" dt="2024-03-28T01:23:44.562" v="3665" actId="2711"/>
          <ac:spMkLst>
            <pc:docMk/>
            <pc:sldMk cId="3899948173" sldId="263"/>
            <ac:spMk id="9" creationId="{8D04D159-CE54-8EFC-AFA5-EDD5D943B5F3}"/>
          </ac:spMkLst>
        </pc:spChg>
        <pc:spChg chg="add mod">
          <ac:chgData name="锐文 陈" userId="f805751366f5cf36" providerId="LiveId" clId="{5D104970-DD2B-43DE-ACFD-87A1D1EFD274}" dt="2024-03-28T01:23:44.562" v="3665" actId="2711"/>
          <ac:spMkLst>
            <pc:docMk/>
            <pc:sldMk cId="3899948173" sldId="263"/>
            <ac:spMk id="10" creationId="{44073105-4B32-1ADE-3B63-5AAF68A898E7}"/>
          </ac:spMkLst>
        </pc:spChg>
        <pc:picChg chg="add del mod">
          <ac:chgData name="锐文 陈" userId="f805751366f5cf36" providerId="LiveId" clId="{5D104970-DD2B-43DE-ACFD-87A1D1EFD274}" dt="2024-03-18T04:23:41.962" v="1312" actId="478"/>
          <ac:picMkLst>
            <pc:docMk/>
            <pc:sldMk cId="3899948173" sldId="263"/>
            <ac:picMk id="3" creationId="{C9B04C5C-74BF-ABF2-D6E8-E2972DE9FB24}"/>
          </ac:picMkLst>
        </pc:picChg>
        <pc:picChg chg="add del mod">
          <ac:chgData name="锐文 陈" userId="f805751366f5cf36" providerId="LiveId" clId="{5D104970-DD2B-43DE-ACFD-87A1D1EFD274}" dt="2024-03-18T04:23:40.437" v="1311" actId="478"/>
          <ac:picMkLst>
            <pc:docMk/>
            <pc:sldMk cId="3899948173" sldId="263"/>
            <ac:picMk id="4" creationId="{863417D6-2B53-E89A-0115-AB6B3FC60114}"/>
          </ac:picMkLst>
        </pc:picChg>
        <pc:picChg chg="add mod">
          <ac:chgData name="锐文 陈" userId="f805751366f5cf36" providerId="LiveId" clId="{5D104970-DD2B-43DE-ACFD-87A1D1EFD274}" dt="2024-03-18T04:23:23.835" v="1310" actId="1076"/>
          <ac:picMkLst>
            <pc:docMk/>
            <pc:sldMk cId="3899948173" sldId="263"/>
            <ac:picMk id="5" creationId="{62BC8269-E2CE-3253-FD61-4F08D26A3215}"/>
          </ac:picMkLst>
        </pc:picChg>
        <pc:picChg chg="add mod">
          <ac:chgData name="锐文 陈" userId="f805751366f5cf36" providerId="LiveId" clId="{5D104970-DD2B-43DE-ACFD-87A1D1EFD274}" dt="2024-03-18T04:24:57.425" v="1359" actId="1076"/>
          <ac:picMkLst>
            <pc:docMk/>
            <pc:sldMk cId="3899948173" sldId="263"/>
            <ac:picMk id="7" creationId="{0EBDADB1-BDC4-072D-A446-9C047B0C02E0}"/>
          </ac:picMkLst>
        </pc:picChg>
      </pc:sldChg>
      <pc:sldChg chg="addSp modSp add mod">
        <pc:chgData name="锐文 陈" userId="f805751366f5cf36" providerId="LiveId" clId="{5D104970-DD2B-43DE-ACFD-87A1D1EFD274}" dt="2024-03-28T01:23:49.749" v="3666" actId="2711"/>
        <pc:sldMkLst>
          <pc:docMk/>
          <pc:sldMk cId="2434795090" sldId="264"/>
        </pc:sldMkLst>
        <pc:spChg chg="add mod">
          <ac:chgData name="锐文 陈" userId="f805751366f5cf36" providerId="LiveId" clId="{5D104970-DD2B-43DE-ACFD-87A1D1EFD274}" dt="2024-03-28T01:23:49.749" v="3666" actId="2711"/>
          <ac:spMkLst>
            <pc:docMk/>
            <pc:sldMk cId="2434795090" sldId="264"/>
            <ac:spMk id="5" creationId="{12B000FC-5844-24DB-AEAC-F1FCC556AE59}"/>
          </ac:spMkLst>
        </pc:spChg>
        <pc:spChg chg="add mod">
          <ac:chgData name="锐文 陈" userId="f805751366f5cf36" providerId="LiveId" clId="{5D104970-DD2B-43DE-ACFD-87A1D1EFD274}" dt="2024-03-28T01:23:49.749" v="3666" actId="2711"/>
          <ac:spMkLst>
            <pc:docMk/>
            <pc:sldMk cId="2434795090" sldId="264"/>
            <ac:spMk id="6" creationId="{D0C54D7D-989F-5355-38A3-ADA31FC5CAC4}"/>
          </ac:spMkLst>
        </pc:spChg>
        <pc:spChg chg="add mod">
          <ac:chgData name="锐文 陈" userId="f805751366f5cf36" providerId="LiveId" clId="{5D104970-DD2B-43DE-ACFD-87A1D1EFD274}" dt="2024-03-28T01:23:49.749" v="3666" actId="2711"/>
          <ac:spMkLst>
            <pc:docMk/>
            <pc:sldMk cId="2434795090" sldId="264"/>
            <ac:spMk id="7" creationId="{93C40E8E-391B-8102-258C-83CF1B203E8E}"/>
          </ac:spMkLst>
        </pc:spChg>
        <pc:picChg chg="add mod">
          <ac:chgData name="锐文 陈" userId="f805751366f5cf36" providerId="LiveId" clId="{5D104970-DD2B-43DE-ACFD-87A1D1EFD274}" dt="2024-03-18T04:24:38.171" v="1355"/>
          <ac:picMkLst>
            <pc:docMk/>
            <pc:sldMk cId="2434795090" sldId="264"/>
            <ac:picMk id="2" creationId="{BAC0AD24-637A-79F6-9FDA-5E0D92344E62}"/>
          </ac:picMkLst>
        </pc:picChg>
        <pc:picChg chg="add mod">
          <ac:chgData name="锐文 陈" userId="f805751366f5cf36" providerId="LiveId" clId="{5D104970-DD2B-43DE-ACFD-87A1D1EFD274}" dt="2024-03-18T04:24:49.408" v="1357" actId="1076"/>
          <ac:picMkLst>
            <pc:docMk/>
            <pc:sldMk cId="2434795090" sldId="264"/>
            <ac:picMk id="4" creationId="{ADE69D41-11DE-3DDF-42A4-17A286F2BF75}"/>
          </ac:picMkLst>
        </pc:picChg>
      </pc:sldChg>
      <pc:sldChg chg="addSp delSp modSp add mod">
        <pc:chgData name="锐文 陈" userId="f805751366f5cf36" providerId="LiveId" clId="{5D104970-DD2B-43DE-ACFD-87A1D1EFD274}" dt="2024-03-28T01:23:56.012" v="3667" actId="2711"/>
        <pc:sldMkLst>
          <pc:docMk/>
          <pc:sldMk cId="464350385" sldId="265"/>
        </pc:sldMkLst>
        <pc:spChg chg="add mod">
          <ac:chgData name="锐文 陈" userId="f805751366f5cf36" providerId="LiveId" clId="{5D104970-DD2B-43DE-ACFD-87A1D1EFD274}" dt="2024-03-28T01:23:56.012" v="3667" actId="2711"/>
          <ac:spMkLst>
            <pc:docMk/>
            <pc:sldMk cId="464350385" sldId="265"/>
            <ac:spMk id="3" creationId="{DAA0CEF4-6F48-64BC-EA58-9E82DC121B42}"/>
          </ac:spMkLst>
        </pc:spChg>
        <pc:spChg chg="add mod">
          <ac:chgData name="锐文 陈" userId="f805751366f5cf36" providerId="LiveId" clId="{5D104970-DD2B-43DE-ACFD-87A1D1EFD274}" dt="2024-03-28T01:23:56.012" v="3667" actId="2711"/>
          <ac:spMkLst>
            <pc:docMk/>
            <pc:sldMk cId="464350385" sldId="265"/>
            <ac:spMk id="4" creationId="{33586BA7-3F26-5FB4-85FE-1E1C86AB80C9}"/>
          </ac:spMkLst>
        </pc:spChg>
        <pc:spChg chg="add mod ord">
          <ac:chgData name="锐文 陈" userId="f805751366f5cf36" providerId="LiveId" clId="{5D104970-DD2B-43DE-ACFD-87A1D1EFD274}" dt="2024-03-28T01:23:56.012" v="3667" actId="2711"/>
          <ac:spMkLst>
            <pc:docMk/>
            <pc:sldMk cId="464350385" sldId="265"/>
            <ac:spMk id="7" creationId="{785DD9A7-66C9-6C70-92F5-D4BFE4EF5BCB}"/>
          </ac:spMkLst>
        </pc:spChg>
        <pc:picChg chg="add mod">
          <ac:chgData name="锐文 陈" userId="f805751366f5cf36" providerId="LiveId" clId="{5D104970-DD2B-43DE-ACFD-87A1D1EFD274}" dt="2024-03-18T04:25:05.036" v="1362"/>
          <ac:picMkLst>
            <pc:docMk/>
            <pc:sldMk cId="464350385" sldId="265"/>
            <ac:picMk id="2" creationId="{34819696-A8B6-18ED-9BCA-EE616AA34FA5}"/>
          </ac:picMkLst>
        </pc:picChg>
        <pc:picChg chg="add del mod">
          <ac:chgData name="锐文 陈" userId="f805751366f5cf36" providerId="LiveId" clId="{5D104970-DD2B-43DE-ACFD-87A1D1EFD274}" dt="2024-03-18T07:01:56.096" v="3529" actId="478"/>
          <ac:picMkLst>
            <pc:docMk/>
            <pc:sldMk cId="464350385" sldId="265"/>
            <ac:picMk id="6" creationId="{184B801E-111D-A798-4B16-F8E4BCBBB88F}"/>
          </ac:picMkLst>
        </pc:picChg>
        <pc:picChg chg="add del">
          <ac:chgData name="锐文 陈" userId="f805751366f5cf36" providerId="LiveId" clId="{5D104970-DD2B-43DE-ACFD-87A1D1EFD274}" dt="2024-03-18T07:01:49.361" v="3527" actId="22"/>
          <ac:picMkLst>
            <pc:docMk/>
            <pc:sldMk cId="464350385" sldId="265"/>
            <ac:picMk id="9" creationId="{94E72C70-9915-E5D7-7E5E-4E28096335EB}"/>
          </ac:picMkLst>
        </pc:picChg>
        <pc:picChg chg="add mod">
          <ac:chgData name="锐文 陈" userId="f805751366f5cf36" providerId="LiveId" clId="{5D104970-DD2B-43DE-ACFD-87A1D1EFD274}" dt="2024-03-18T07:02:10.569" v="3531" actId="1076"/>
          <ac:picMkLst>
            <pc:docMk/>
            <pc:sldMk cId="464350385" sldId="265"/>
            <ac:picMk id="11" creationId="{37EE4897-B9A5-554F-22FA-861D4A248331}"/>
          </ac:picMkLst>
        </pc:picChg>
      </pc:sldChg>
      <pc:sldChg chg="addSp modSp add mod">
        <pc:chgData name="锐文 陈" userId="f805751366f5cf36" providerId="LiveId" clId="{5D104970-DD2B-43DE-ACFD-87A1D1EFD274}" dt="2024-03-28T01:24:04.863" v="3669" actId="2711"/>
        <pc:sldMkLst>
          <pc:docMk/>
          <pc:sldMk cId="4185607001" sldId="266"/>
        </pc:sldMkLst>
        <pc:spChg chg="add mod">
          <ac:chgData name="锐文 陈" userId="f805751366f5cf36" providerId="LiveId" clId="{5D104970-DD2B-43DE-ACFD-87A1D1EFD274}" dt="2024-03-28T01:24:04.863" v="3669" actId="2711"/>
          <ac:spMkLst>
            <pc:docMk/>
            <pc:sldMk cId="4185607001" sldId="266"/>
            <ac:spMk id="3" creationId="{7602FF07-9B84-6A4F-31ED-6B4954FABAB0}"/>
          </ac:spMkLst>
        </pc:spChg>
        <pc:spChg chg="add mod">
          <ac:chgData name="锐文 陈" userId="f805751366f5cf36" providerId="LiveId" clId="{5D104970-DD2B-43DE-ACFD-87A1D1EFD274}" dt="2024-03-28T01:24:04.863" v="3669" actId="2711"/>
          <ac:spMkLst>
            <pc:docMk/>
            <pc:sldMk cId="4185607001" sldId="266"/>
            <ac:spMk id="4" creationId="{BF27AE50-0592-81FD-8813-A6B0334CA257}"/>
          </ac:spMkLst>
        </pc:spChg>
        <pc:spChg chg="add mod">
          <ac:chgData name="锐文 陈" userId="f805751366f5cf36" providerId="LiveId" clId="{5D104970-DD2B-43DE-ACFD-87A1D1EFD274}" dt="2024-03-28T01:24:04.863" v="3669" actId="2711"/>
          <ac:spMkLst>
            <pc:docMk/>
            <pc:sldMk cId="4185607001" sldId="266"/>
            <ac:spMk id="7" creationId="{6836910B-A59B-801B-83EE-D56984C5011F}"/>
          </ac:spMkLst>
        </pc:spChg>
        <pc:picChg chg="add mod">
          <ac:chgData name="锐文 陈" userId="f805751366f5cf36" providerId="LiveId" clId="{5D104970-DD2B-43DE-ACFD-87A1D1EFD274}" dt="2024-03-18T04:26:14.189" v="1391" actId="1076"/>
          <ac:picMkLst>
            <pc:docMk/>
            <pc:sldMk cId="4185607001" sldId="266"/>
            <ac:picMk id="6" creationId="{7C6ADF06-F90E-5A9A-32E7-7D7598A2FACA}"/>
          </ac:picMkLst>
        </pc:picChg>
      </pc:sldChg>
      <pc:sldChg chg="addSp modSp new mod">
        <pc:chgData name="锐文 陈" userId="f805751366f5cf36" providerId="LiveId" clId="{5D104970-DD2B-43DE-ACFD-87A1D1EFD274}" dt="2024-03-28T01:24:09.712" v="3670" actId="2711"/>
        <pc:sldMkLst>
          <pc:docMk/>
          <pc:sldMk cId="3360630875" sldId="267"/>
        </pc:sldMkLst>
        <pc:spChg chg="add mod">
          <ac:chgData name="锐文 陈" userId="f805751366f5cf36" providerId="LiveId" clId="{5D104970-DD2B-43DE-ACFD-87A1D1EFD274}" dt="2024-03-28T01:24:09.712" v="3670" actId="2711"/>
          <ac:spMkLst>
            <pc:docMk/>
            <pc:sldMk cId="3360630875" sldId="267"/>
            <ac:spMk id="5" creationId="{88BB6820-4D6C-378A-72F0-A6A8782CA346}"/>
          </ac:spMkLst>
        </pc:spChg>
        <pc:spChg chg="add mod">
          <ac:chgData name="锐文 陈" userId="f805751366f5cf36" providerId="LiveId" clId="{5D104970-DD2B-43DE-ACFD-87A1D1EFD274}" dt="2024-03-28T01:24:09.712" v="3670" actId="2711"/>
          <ac:spMkLst>
            <pc:docMk/>
            <pc:sldMk cId="3360630875" sldId="267"/>
            <ac:spMk id="6" creationId="{953ED85F-38EE-55DF-F29D-EA10DA275719}"/>
          </ac:spMkLst>
        </pc:spChg>
        <pc:spChg chg="add mod">
          <ac:chgData name="锐文 陈" userId="f805751366f5cf36" providerId="LiveId" clId="{5D104970-DD2B-43DE-ACFD-87A1D1EFD274}" dt="2024-03-28T01:24:09.712" v="3670" actId="2711"/>
          <ac:spMkLst>
            <pc:docMk/>
            <pc:sldMk cId="3360630875" sldId="267"/>
            <ac:spMk id="7" creationId="{2CEBBCB7-284F-F37F-3783-A96B50C33EC2}"/>
          </ac:spMkLst>
        </pc:spChg>
        <pc:spChg chg="add mod">
          <ac:chgData name="锐文 陈" userId="f805751366f5cf36" providerId="LiveId" clId="{5D104970-DD2B-43DE-ACFD-87A1D1EFD274}" dt="2024-03-28T01:24:09.712" v="3670" actId="2711"/>
          <ac:spMkLst>
            <pc:docMk/>
            <pc:sldMk cId="3360630875" sldId="267"/>
            <ac:spMk id="8" creationId="{E7DEE9AC-122A-4EB0-746D-89534196767E}"/>
          </ac:spMkLst>
        </pc:spChg>
        <pc:spChg chg="add mod">
          <ac:chgData name="锐文 陈" userId="f805751366f5cf36" providerId="LiveId" clId="{5D104970-DD2B-43DE-ACFD-87A1D1EFD274}" dt="2024-03-28T01:24:09.712" v="3670" actId="2711"/>
          <ac:spMkLst>
            <pc:docMk/>
            <pc:sldMk cId="3360630875" sldId="267"/>
            <ac:spMk id="9" creationId="{FDC7F663-A287-4C1E-057E-8397A43274B7}"/>
          </ac:spMkLst>
        </pc:spChg>
        <pc:spChg chg="add mod">
          <ac:chgData name="锐文 陈" userId="f805751366f5cf36" providerId="LiveId" clId="{5D104970-DD2B-43DE-ACFD-87A1D1EFD274}" dt="2024-03-28T01:24:09.712" v="3670" actId="2711"/>
          <ac:spMkLst>
            <pc:docMk/>
            <pc:sldMk cId="3360630875" sldId="267"/>
            <ac:spMk id="10" creationId="{400C16C5-A326-A361-08B7-D0F1F01E6DB5}"/>
          </ac:spMkLst>
        </pc:spChg>
        <pc:picChg chg="add mod">
          <ac:chgData name="锐文 陈" userId="f805751366f5cf36" providerId="LiveId" clId="{5D104970-DD2B-43DE-ACFD-87A1D1EFD274}" dt="2024-03-18T04:34:55.627" v="1767" actId="1076"/>
          <ac:picMkLst>
            <pc:docMk/>
            <pc:sldMk cId="3360630875" sldId="267"/>
            <ac:picMk id="2" creationId="{A237CEF0-193A-ECC4-BADA-AFE66BC76EC5}"/>
          </ac:picMkLst>
        </pc:picChg>
        <pc:picChg chg="add mod">
          <ac:chgData name="锐文 陈" userId="f805751366f5cf36" providerId="LiveId" clId="{5D104970-DD2B-43DE-ACFD-87A1D1EFD274}" dt="2024-03-18T04:34:52.667" v="1766" actId="14100"/>
          <ac:picMkLst>
            <pc:docMk/>
            <pc:sldMk cId="3360630875" sldId="267"/>
            <ac:picMk id="4" creationId="{5186BE9B-C5FD-8DF7-C9D0-95D69B8302F2}"/>
          </ac:picMkLst>
        </pc:picChg>
      </pc:sldChg>
      <pc:sldChg chg="addSp modSp add del">
        <pc:chgData name="锐文 陈" userId="f805751366f5cf36" providerId="LiveId" clId="{5D104970-DD2B-43DE-ACFD-87A1D1EFD274}" dt="2024-03-18T04:26:30.082" v="1401" actId="47"/>
        <pc:sldMkLst>
          <pc:docMk/>
          <pc:sldMk cId="4183701148" sldId="267"/>
        </pc:sldMkLst>
        <pc:spChg chg="add mod">
          <ac:chgData name="锐文 陈" userId="f805751366f5cf36" providerId="LiveId" clId="{5D104970-DD2B-43DE-ACFD-87A1D1EFD274}" dt="2024-03-18T04:25:14.890" v="1369"/>
          <ac:spMkLst>
            <pc:docMk/>
            <pc:sldMk cId="4183701148" sldId="267"/>
            <ac:spMk id="3" creationId="{C12342DD-7E8A-7B85-9119-8356056BC4B1}"/>
          </ac:spMkLst>
        </pc:spChg>
        <pc:spChg chg="add mod">
          <ac:chgData name="锐文 陈" userId="f805751366f5cf36" providerId="LiveId" clId="{5D104970-DD2B-43DE-ACFD-87A1D1EFD274}" dt="2024-03-18T04:25:14.890" v="1369"/>
          <ac:spMkLst>
            <pc:docMk/>
            <pc:sldMk cId="4183701148" sldId="267"/>
            <ac:spMk id="4" creationId="{51CAB8B5-73BB-01BC-B029-5C1AA46B337C}"/>
          </ac:spMkLst>
        </pc:spChg>
      </pc:sldChg>
      <pc:sldChg chg="addSp modSp new mod">
        <pc:chgData name="锐文 陈" userId="f805751366f5cf36" providerId="LiveId" clId="{5D104970-DD2B-43DE-ACFD-87A1D1EFD274}" dt="2024-03-28T01:28:31.735" v="3673" actId="2711"/>
        <pc:sldMkLst>
          <pc:docMk/>
          <pc:sldMk cId="1945807851" sldId="268"/>
        </pc:sldMkLst>
        <pc:spChg chg="add mod">
          <ac:chgData name="锐文 陈" userId="f805751366f5cf36" providerId="LiveId" clId="{5D104970-DD2B-43DE-ACFD-87A1D1EFD274}" dt="2024-03-18T04:39:25.737" v="2003"/>
          <ac:spMkLst>
            <pc:docMk/>
            <pc:sldMk cId="1945807851" sldId="268"/>
            <ac:spMk id="2" creationId="{11BD8584-3D8B-2FBC-C2F6-5770E52A565F}"/>
          </ac:spMkLst>
        </pc:spChg>
        <pc:spChg chg="add mod">
          <ac:chgData name="锐文 陈" userId="f805751366f5cf36" providerId="LiveId" clId="{5D104970-DD2B-43DE-ACFD-87A1D1EFD274}" dt="2024-03-18T04:39:25.737" v="2003"/>
          <ac:spMkLst>
            <pc:docMk/>
            <pc:sldMk cId="1945807851" sldId="268"/>
            <ac:spMk id="3" creationId="{DFE52808-DADD-399D-BFC3-AB157250D100}"/>
          </ac:spMkLst>
        </pc:spChg>
        <pc:spChg chg="add mod">
          <ac:chgData name="锐文 陈" userId="f805751366f5cf36" providerId="LiveId" clId="{5D104970-DD2B-43DE-ACFD-87A1D1EFD274}" dt="2024-03-28T01:28:31.735" v="3673" actId="2711"/>
          <ac:spMkLst>
            <pc:docMk/>
            <pc:sldMk cId="1945807851" sldId="268"/>
            <ac:spMk id="4" creationId="{3E3DA133-866A-9589-4C0B-D0C5AC7CA58A}"/>
          </ac:spMkLst>
        </pc:spChg>
        <pc:spChg chg="add mod">
          <ac:chgData name="锐文 陈" userId="f805751366f5cf36" providerId="LiveId" clId="{5D104970-DD2B-43DE-ACFD-87A1D1EFD274}" dt="2024-03-28T01:28:31.735" v="3673" actId="2711"/>
          <ac:spMkLst>
            <pc:docMk/>
            <pc:sldMk cId="1945807851" sldId="268"/>
            <ac:spMk id="5" creationId="{D192F4AF-C1ED-43FB-7EEB-9F71B0A71B3F}"/>
          </ac:spMkLst>
        </pc:spChg>
      </pc:sldChg>
      <pc:sldChg chg="addSp modSp add del">
        <pc:chgData name="锐文 陈" userId="f805751366f5cf36" providerId="LiveId" clId="{5D104970-DD2B-43DE-ACFD-87A1D1EFD274}" dt="2024-03-18T04:26:30.603" v="1402" actId="47"/>
        <pc:sldMkLst>
          <pc:docMk/>
          <pc:sldMk cId="3825879186" sldId="268"/>
        </pc:sldMkLst>
        <pc:spChg chg="add mod">
          <ac:chgData name="锐文 陈" userId="f805751366f5cf36" providerId="LiveId" clId="{5D104970-DD2B-43DE-ACFD-87A1D1EFD274}" dt="2024-03-18T04:25:15.781" v="1370"/>
          <ac:spMkLst>
            <pc:docMk/>
            <pc:sldMk cId="3825879186" sldId="268"/>
            <ac:spMk id="3" creationId="{82050BB8-5A96-0B11-AC23-16EFDC83F720}"/>
          </ac:spMkLst>
        </pc:spChg>
        <pc:spChg chg="add mod">
          <ac:chgData name="锐文 陈" userId="f805751366f5cf36" providerId="LiveId" clId="{5D104970-DD2B-43DE-ACFD-87A1D1EFD274}" dt="2024-03-18T04:25:15.781" v="1370"/>
          <ac:spMkLst>
            <pc:docMk/>
            <pc:sldMk cId="3825879186" sldId="268"/>
            <ac:spMk id="4" creationId="{DE8E35BA-7DFF-4495-F7DD-D73DAA1A431A}"/>
          </ac:spMkLst>
        </pc:spChg>
      </pc:sldChg>
      <pc:sldChg chg="addSp modSp add mod">
        <pc:chgData name="锐文 陈" userId="f805751366f5cf36" providerId="LiveId" clId="{5D104970-DD2B-43DE-ACFD-87A1D1EFD274}" dt="2024-03-18T05:24:16.351" v="2784" actId="1076"/>
        <pc:sldMkLst>
          <pc:docMk/>
          <pc:sldMk cId="606637621" sldId="269"/>
        </pc:sldMkLst>
        <pc:picChg chg="add mod">
          <ac:chgData name="锐文 陈" userId="f805751366f5cf36" providerId="LiveId" clId="{5D104970-DD2B-43DE-ACFD-87A1D1EFD274}" dt="2024-03-18T05:23:50.944" v="2780" actId="1076"/>
          <ac:picMkLst>
            <pc:docMk/>
            <pc:sldMk cId="606637621" sldId="269"/>
            <ac:picMk id="3" creationId="{AE8D5DF5-4E7C-6D59-CE59-226202EAFE7B}"/>
          </ac:picMkLst>
        </pc:picChg>
        <pc:picChg chg="add mod">
          <ac:chgData name="锐文 陈" userId="f805751366f5cf36" providerId="LiveId" clId="{5D104970-DD2B-43DE-ACFD-87A1D1EFD274}" dt="2024-03-18T05:24:03.720" v="2782" actId="1076"/>
          <ac:picMkLst>
            <pc:docMk/>
            <pc:sldMk cId="606637621" sldId="269"/>
            <ac:picMk id="5" creationId="{AF99685F-9E88-46A5-28B8-8C47D6BAA9B9}"/>
          </ac:picMkLst>
        </pc:picChg>
        <pc:picChg chg="add mod">
          <ac:chgData name="锐文 陈" userId="f805751366f5cf36" providerId="LiveId" clId="{5D104970-DD2B-43DE-ACFD-87A1D1EFD274}" dt="2024-03-18T05:24:16.351" v="2784" actId="1076"/>
          <ac:picMkLst>
            <pc:docMk/>
            <pc:sldMk cId="606637621" sldId="269"/>
            <ac:picMk id="7" creationId="{F7EDD8E9-47F7-8345-9446-9D2F219F8834}"/>
          </ac:picMkLst>
        </pc:picChg>
      </pc:sldChg>
      <pc:sldChg chg="addSp modSp add del">
        <pc:chgData name="锐文 陈" userId="f805751366f5cf36" providerId="LiveId" clId="{5D104970-DD2B-43DE-ACFD-87A1D1EFD274}" dt="2024-03-18T04:26:31.075" v="1403" actId="47"/>
        <pc:sldMkLst>
          <pc:docMk/>
          <pc:sldMk cId="2310301808" sldId="269"/>
        </pc:sldMkLst>
        <pc:spChg chg="add mod">
          <ac:chgData name="锐文 陈" userId="f805751366f5cf36" providerId="LiveId" clId="{5D104970-DD2B-43DE-ACFD-87A1D1EFD274}" dt="2024-03-18T04:25:16.478" v="1371"/>
          <ac:spMkLst>
            <pc:docMk/>
            <pc:sldMk cId="2310301808" sldId="269"/>
            <ac:spMk id="3" creationId="{FA76D6EF-E468-519A-ED90-6BEE5C261647}"/>
          </ac:spMkLst>
        </pc:spChg>
        <pc:spChg chg="add mod">
          <ac:chgData name="锐文 陈" userId="f805751366f5cf36" providerId="LiveId" clId="{5D104970-DD2B-43DE-ACFD-87A1D1EFD274}" dt="2024-03-18T04:25:16.478" v="1371"/>
          <ac:spMkLst>
            <pc:docMk/>
            <pc:sldMk cId="2310301808" sldId="269"/>
            <ac:spMk id="4" creationId="{40DF731B-B841-122B-630A-3370061F57DF}"/>
          </ac:spMkLst>
        </pc:spChg>
      </pc:sldChg>
      <pc:sldChg chg="addSp delSp modSp add mod">
        <pc:chgData name="锐文 陈" userId="f805751366f5cf36" providerId="LiveId" clId="{5D104970-DD2B-43DE-ACFD-87A1D1EFD274}" dt="2024-03-28T01:28:39.706" v="3674" actId="2711"/>
        <pc:sldMkLst>
          <pc:docMk/>
          <pc:sldMk cId="4062860818" sldId="270"/>
        </pc:sldMkLst>
        <pc:spChg chg="add mod">
          <ac:chgData name="锐文 陈" userId="f805751366f5cf36" providerId="LiveId" clId="{5D104970-DD2B-43DE-ACFD-87A1D1EFD274}" dt="2024-03-28T01:28:39.706" v="3674" actId="2711"/>
          <ac:spMkLst>
            <pc:docMk/>
            <pc:sldMk cId="4062860818" sldId="270"/>
            <ac:spMk id="8" creationId="{09364568-9044-3C71-90A8-2B4CC3C8CC26}"/>
          </ac:spMkLst>
        </pc:spChg>
        <pc:spChg chg="add mod">
          <ac:chgData name="锐文 陈" userId="f805751366f5cf36" providerId="LiveId" clId="{5D104970-DD2B-43DE-ACFD-87A1D1EFD274}" dt="2024-03-28T01:28:39.706" v="3674" actId="2711"/>
          <ac:spMkLst>
            <pc:docMk/>
            <pc:sldMk cId="4062860818" sldId="270"/>
            <ac:spMk id="9" creationId="{80045220-698E-09AF-B6F1-3E41FF532B12}"/>
          </ac:spMkLst>
        </pc:spChg>
        <pc:spChg chg="add mod">
          <ac:chgData name="锐文 陈" userId="f805751366f5cf36" providerId="LiveId" clId="{5D104970-DD2B-43DE-ACFD-87A1D1EFD274}" dt="2024-03-28T01:28:39.706" v="3674" actId="2711"/>
          <ac:spMkLst>
            <pc:docMk/>
            <pc:sldMk cId="4062860818" sldId="270"/>
            <ac:spMk id="10" creationId="{6AA704B6-963B-EAAF-FF73-E0C047954F56}"/>
          </ac:spMkLst>
        </pc:spChg>
        <pc:spChg chg="add mod">
          <ac:chgData name="锐文 陈" userId="f805751366f5cf36" providerId="LiveId" clId="{5D104970-DD2B-43DE-ACFD-87A1D1EFD274}" dt="2024-03-28T01:28:39.706" v="3674" actId="2711"/>
          <ac:spMkLst>
            <pc:docMk/>
            <pc:sldMk cId="4062860818" sldId="270"/>
            <ac:spMk id="11" creationId="{70153F2A-B2D6-7DA1-E301-ADEBEA557D68}"/>
          </ac:spMkLst>
        </pc:spChg>
        <pc:spChg chg="add mod">
          <ac:chgData name="锐文 陈" userId="f805751366f5cf36" providerId="LiveId" clId="{5D104970-DD2B-43DE-ACFD-87A1D1EFD274}" dt="2024-03-28T01:28:39.706" v="3674" actId="2711"/>
          <ac:spMkLst>
            <pc:docMk/>
            <pc:sldMk cId="4062860818" sldId="270"/>
            <ac:spMk id="12" creationId="{6045140E-AEFC-A592-7B09-E22CE282BBEA}"/>
          </ac:spMkLst>
        </pc:spChg>
        <pc:spChg chg="add mod">
          <ac:chgData name="锐文 陈" userId="f805751366f5cf36" providerId="LiveId" clId="{5D104970-DD2B-43DE-ACFD-87A1D1EFD274}" dt="2024-03-28T01:28:39.706" v="3674" actId="2711"/>
          <ac:spMkLst>
            <pc:docMk/>
            <pc:sldMk cId="4062860818" sldId="270"/>
            <ac:spMk id="13" creationId="{1B0EE5F8-99C6-9FA9-461C-72B1525DA87C}"/>
          </ac:spMkLst>
        </pc:spChg>
        <pc:picChg chg="add del mod">
          <ac:chgData name="锐文 陈" userId="f805751366f5cf36" providerId="LiveId" clId="{5D104970-DD2B-43DE-ACFD-87A1D1EFD274}" dt="2024-03-18T05:29:53.617" v="2794" actId="478"/>
          <ac:picMkLst>
            <pc:docMk/>
            <pc:sldMk cId="4062860818" sldId="270"/>
            <ac:picMk id="3" creationId="{B67FDE58-6823-E44A-5F5D-1CE9FF8E373B}"/>
          </ac:picMkLst>
        </pc:picChg>
        <pc:picChg chg="add mod">
          <ac:chgData name="锐文 陈" userId="f805751366f5cf36" providerId="LiveId" clId="{5D104970-DD2B-43DE-ACFD-87A1D1EFD274}" dt="2024-03-18T05:28:13.798" v="2791" actId="1076"/>
          <ac:picMkLst>
            <pc:docMk/>
            <pc:sldMk cId="4062860818" sldId="270"/>
            <ac:picMk id="5" creationId="{D3853110-4454-675C-2810-A5244D3490F0}"/>
          </ac:picMkLst>
        </pc:picChg>
        <pc:picChg chg="add mod">
          <ac:chgData name="锐文 陈" userId="f805751366f5cf36" providerId="LiveId" clId="{5D104970-DD2B-43DE-ACFD-87A1D1EFD274}" dt="2024-03-18T05:30:01.097" v="2798" actId="1076"/>
          <ac:picMkLst>
            <pc:docMk/>
            <pc:sldMk cId="4062860818" sldId="270"/>
            <ac:picMk id="7" creationId="{61A4FB8F-3B9D-F6BF-4281-20BD97D29F91}"/>
          </ac:picMkLst>
        </pc:picChg>
      </pc:sldChg>
      <pc:sldChg chg="addSp delSp modSp add mod">
        <pc:chgData name="锐文 陈" userId="f805751366f5cf36" providerId="LiveId" clId="{5D104970-DD2B-43DE-ACFD-87A1D1EFD274}" dt="2024-03-28T01:28:43.717" v="3675" actId="2711"/>
        <pc:sldMkLst>
          <pc:docMk/>
          <pc:sldMk cId="2394478251" sldId="271"/>
        </pc:sldMkLst>
        <pc:spChg chg="add mod">
          <ac:chgData name="锐文 陈" userId="f805751366f5cf36" providerId="LiveId" clId="{5D104970-DD2B-43DE-ACFD-87A1D1EFD274}" dt="2024-03-28T01:28:43.717" v="3675" actId="2711"/>
          <ac:spMkLst>
            <pc:docMk/>
            <pc:sldMk cId="2394478251" sldId="271"/>
            <ac:spMk id="2" creationId="{2D2B3A83-CC1B-994A-BE40-B26A7B5BDB08}"/>
          </ac:spMkLst>
        </pc:spChg>
        <pc:spChg chg="add del mod">
          <ac:chgData name="锐文 陈" userId="f805751366f5cf36" providerId="LiveId" clId="{5D104970-DD2B-43DE-ACFD-87A1D1EFD274}" dt="2024-03-18T05:31:10.595" v="2832"/>
          <ac:spMkLst>
            <pc:docMk/>
            <pc:sldMk cId="2394478251" sldId="271"/>
            <ac:spMk id="3" creationId="{FCACDE3D-96C9-3102-53BD-01ECE2B57C02}"/>
          </ac:spMkLst>
        </pc:spChg>
        <pc:spChg chg="add mod">
          <ac:chgData name="锐文 陈" userId="f805751366f5cf36" providerId="LiveId" clId="{5D104970-DD2B-43DE-ACFD-87A1D1EFD274}" dt="2024-03-28T01:28:43.717" v="3675" actId="2711"/>
          <ac:spMkLst>
            <pc:docMk/>
            <pc:sldMk cId="2394478251" sldId="271"/>
            <ac:spMk id="4" creationId="{1EEDD6A5-9E2B-C75B-4101-CAF321BAAB1A}"/>
          </ac:spMkLst>
        </pc:spChg>
        <pc:spChg chg="add mod">
          <ac:chgData name="锐文 陈" userId="f805751366f5cf36" providerId="LiveId" clId="{5D104970-DD2B-43DE-ACFD-87A1D1EFD274}" dt="2024-03-28T01:28:43.717" v="3675" actId="2711"/>
          <ac:spMkLst>
            <pc:docMk/>
            <pc:sldMk cId="2394478251" sldId="271"/>
            <ac:spMk id="5" creationId="{6398CC1A-F63A-E796-1FE8-FC3D6A962739}"/>
          </ac:spMkLst>
        </pc:spChg>
      </pc:sldChg>
      <pc:sldChg chg="addSp modSp new mod">
        <pc:chgData name="锐文 陈" userId="f805751366f5cf36" providerId="LiveId" clId="{5D104970-DD2B-43DE-ACFD-87A1D1EFD274}" dt="2024-03-18T05:40:50.851" v="3032" actId="14100"/>
        <pc:sldMkLst>
          <pc:docMk/>
          <pc:sldMk cId="4157211644" sldId="272"/>
        </pc:sldMkLst>
        <pc:picChg chg="add mod">
          <ac:chgData name="锐文 陈" userId="f805751366f5cf36" providerId="LiveId" clId="{5D104970-DD2B-43DE-ACFD-87A1D1EFD274}" dt="2024-03-18T05:40:42.419" v="3028" actId="14100"/>
          <ac:picMkLst>
            <pc:docMk/>
            <pc:sldMk cId="4157211644" sldId="272"/>
            <ac:picMk id="2" creationId="{B4251BA7-6B66-B193-F24C-3FDE3928732F}"/>
          </ac:picMkLst>
        </pc:picChg>
        <pc:picChg chg="add mod">
          <ac:chgData name="锐文 陈" userId="f805751366f5cf36" providerId="LiveId" clId="{5D104970-DD2B-43DE-ACFD-87A1D1EFD274}" dt="2024-03-18T05:40:46.258" v="3030" actId="14100"/>
          <ac:picMkLst>
            <pc:docMk/>
            <pc:sldMk cId="4157211644" sldId="272"/>
            <ac:picMk id="4" creationId="{33E416F3-A2CB-7021-A815-431ADA25F2B0}"/>
          </ac:picMkLst>
        </pc:picChg>
        <pc:picChg chg="add mod">
          <ac:chgData name="锐文 陈" userId="f805751366f5cf36" providerId="LiveId" clId="{5D104970-DD2B-43DE-ACFD-87A1D1EFD274}" dt="2024-03-18T05:40:50.851" v="3032" actId="14100"/>
          <ac:picMkLst>
            <pc:docMk/>
            <pc:sldMk cId="4157211644" sldId="272"/>
            <ac:picMk id="6" creationId="{B1EF8B86-0304-4826-FC6D-138F1227452B}"/>
          </ac:picMkLst>
        </pc:picChg>
      </pc:sldChg>
      <pc:sldChg chg="addSp modSp new mod">
        <pc:chgData name="锐文 陈" userId="f805751366f5cf36" providerId="LiveId" clId="{5D104970-DD2B-43DE-ACFD-87A1D1EFD274}" dt="2024-03-18T05:43:25.404" v="3041" actId="1076"/>
        <pc:sldMkLst>
          <pc:docMk/>
          <pc:sldMk cId="2561817880" sldId="273"/>
        </pc:sldMkLst>
        <pc:picChg chg="add mod">
          <ac:chgData name="锐文 陈" userId="f805751366f5cf36" providerId="LiveId" clId="{5D104970-DD2B-43DE-ACFD-87A1D1EFD274}" dt="2024-03-18T05:40:59.997" v="3034" actId="1076"/>
          <ac:picMkLst>
            <pc:docMk/>
            <pc:sldMk cId="2561817880" sldId="273"/>
            <ac:picMk id="2" creationId="{D58F91F2-D72E-5CA2-58E9-F8C023E394BD}"/>
          </ac:picMkLst>
        </pc:picChg>
        <pc:picChg chg="add mod">
          <ac:chgData name="锐文 陈" userId="f805751366f5cf36" providerId="LiveId" clId="{5D104970-DD2B-43DE-ACFD-87A1D1EFD274}" dt="2024-03-18T05:42:56.199" v="3037" actId="14100"/>
          <ac:picMkLst>
            <pc:docMk/>
            <pc:sldMk cId="2561817880" sldId="273"/>
            <ac:picMk id="4" creationId="{5D11CD15-620D-8CF2-FD8E-745A816902C0}"/>
          </ac:picMkLst>
        </pc:picChg>
        <pc:picChg chg="add mod">
          <ac:chgData name="锐文 陈" userId="f805751366f5cf36" providerId="LiveId" clId="{5D104970-DD2B-43DE-ACFD-87A1D1EFD274}" dt="2024-03-18T05:43:25.404" v="3041" actId="1076"/>
          <ac:picMkLst>
            <pc:docMk/>
            <pc:sldMk cId="2561817880" sldId="273"/>
            <ac:picMk id="6" creationId="{F970AD01-51A3-FEF6-2F31-45B2F8EBAB27}"/>
          </ac:picMkLst>
        </pc:picChg>
      </pc:sldChg>
      <pc:sldChg chg="addSp modSp add mod">
        <pc:chgData name="锐文 陈" userId="f805751366f5cf36" providerId="LiveId" clId="{5D104970-DD2B-43DE-ACFD-87A1D1EFD274}" dt="2024-03-28T01:28:49.736" v="3676" actId="2711"/>
        <pc:sldMkLst>
          <pc:docMk/>
          <pc:sldMk cId="637939379" sldId="274"/>
        </pc:sldMkLst>
        <pc:spChg chg="add mod">
          <ac:chgData name="锐文 陈" userId="f805751366f5cf36" providerId="LiveId" clId="{5D104970-DD2B-43DE-ACFD-87A1D1EFD274}" dt="2024-03-28T01:28:49.736" v="3676" actId="2711"/>
          <ac:spMkLst>
            <pc:docMk/>
            <pc:sldMk cId="637939379" sldId="274"/>
            <ac:spMk id="2" creationId="{05730E00-B383-BFD7-F26B-D2209C8CDF8C}"/>
          </ac:spMkLst>
        </pc:spChg>
        <pc:spChg chg="add mod">
          <ac:chgData name="锐文 陈" userId="f805751366f5cf36" providerId="LiveId" clId="{5D104970-DD2B-43DE-ACFD-87A1D1EFD274}" dt="2024-03-28T01:28:49.736" v="3676" actId="2711"/>
          <ac:spMkLst>
            <pc:docMk/>
            <pc:sldMk cId="637939379" sldId="274"/>
            <ac:spMk id="3" creationId="{4DE5E258-00A8-68DD-51CE-32071EDA35E4}"/>
          </ac:spMkLst>
        </pc:spChg>
      </pc:sldChg>
      <pc:sldChg chg="addSp modSp add mod">
        <pc:chgData name="锐文 陈" userId="f805751366f5cf36" providerId="LiveId" clId="{5D104970-DD2B-43DE-ACFD-87A1D1EFD274}" dt="2024-03-28T01:28:55.616" v="3677" actId="2711"/>
        <pc:sldMkLst>
          <pc:docMk/>
          <pc:sldMk cId="3040765176" sldId="275"/>
        </pc:sldMkLst>
        <pc:spChg chg="add mod">
          <ac:chgData name="锐文 陈" userId="f805751366f5cf36" providerId="LiveId" clId="{5D104970-DD2B-43DE-ACFD-87A1D1EFD274}" dt="2024-03-28T01:28:55.616" v="3677" actId="2711"/>
          <ac:spMkLst>
            <pc:docMk/>
            <pc:sldMk cId="3040765176" sldId="275"/>
            <ac:spMk id="2" creationId="{A2BEE425-1F3F-851E-0979-308F2E0806B8}"/>
          </ac:spMkLst>
        </pc:spChg>
      </pc:sldChg>
      <pc:sldChg chg="addSp delSp modSp add mod">
        <pc:chgData name="锐文 陈" userId="f805751366f5cf36" providerId="LiveId" clId="{5D104970-DD2B-43DE-ACFD-87A1D1EFD274}" dt="2024-03-28T01:24:00.719" v="3668" actId="2711"/>
        <pc:sldMkLst>
          <pc:docMk/>
          <pc:sldMk cId="3004824607" sldId="276"/>
        </pc:sldMkLst>
        <pc:spChg chg="mod">
          <ac:chgData name="锐文 陈" userId="f805751366f5cf36" providerId="LiveId" clId="{5D104970-DD2B-43DE-ACFD-87A1D1EFD274}" dt="2024-03-28T01:24:00.719" v="3668" actId="2711"/>
          <ac:spMkLst>
            <pc:docMk/>
            <pc:sldMk cId="3004824607" sldId="276"/>
            <ac:spMk id="3" creationId="{DAA0CEF4-6F48-64BC-EA58-9E82DC121B42}"/>
          </ac:spMkLst>
        </pc:spChg>
        <pc:spChg chg="mod">
          <ac:chgData name="锐文 陈" userId="f805751366f5cf36" providerId="LiveId" clId="{5D104970-DD2B-43DE-ACFD-87A1D1EFD274}" dt="2024-03-28T01:24:00.719" v="3668" actId="2711"/>
          <ac:spMkLst>
            <pc:docMk/>
            <pc:sldMk cId="3004824607" sldId="276"/>
            <ac:spMk id="4" creationId="{33586BA7-3F26-5FB4-85FE-1E1C86AB80C9}"/>
          </ac:spMkLst>
        </pc:spChg>
        <pc:spChg chg="mod">
          <ac:chgData name="锐文 陈" userId="f805751366f5cf36" providerId="LiveId" clId="{5D104970-DD2B-43DE-ACFD-87A1D1EFD274}" dt="2024-03-28T01:24:00.719" v="3668" actId="2711"/>
          <ac:spMkLst>
            <pc:docMk/>
            <pc:sldMk cId="3004824607" sldId="276"/>
            <ac:spMk id="7" creationId="{785DD9A7-66C9-6C70-92F5-D4BFE4EF5BCB}"/>
          </ac:spMkLst>
        </pc:spChg>
        <pc:picChg chg="del mod">
          <ac:chgData name="锐文 陈" userId="f805751366f5cf36" providerId="LiveId" clId="{5D104970-DD2B-43DE-ACFD-87A1D1EFD274}" dt="2024-03-18T07:03:18.127" v="3539" actId="478"/>
          <ac:picMkLst>
            <pc:docMk/>
            <pc:sldMk cId="3004824607" sldId="276"/>
            <ac:picMk id="6" creationId="{184B801E-111D-A798-4B16-F8E4BCBBB88F}"/>
          </ac:picMkLst>
        </pc:picChg>
        <pc:picChg chg="add mod ord">
          <ac:chgData name="锐文 陈" userId="f805751366f5cf36" providerId="LiveId" clId="{5D104970-DD2B-43DE-ACFD-87A1D1EFD274}" dt="2024-03-18T07:03:25.811" v="3542" actId="167"/>
          <ac:picMkLst>
            <pc:docMk/>
            <pc:sldMk cId="3004824607" sldId="276"/>
            <ac:picMk id="8" creationId="{B54BF288-41B4-138E-2214-D1F12F2995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9BD0-70A4-1732-B8AF-43AD39D25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O"/>
          </a:p>
        </p:txBody>
      </p:sp>
      <p:sp>
        <p:nvSpPr>
          <p:cNvPr id="3" name="Subtitle 2">
            <a:extLst>
              <a:ext uri="{FF2B5EF4-FFF2-40B4-BE49-F238E27FC236}">
                <a16:creationId xmlns:a16="http://schemas.microsoft.com/office/drawing/2014/main" id="{15E83930-1517-41F8-2244-73B26624C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O"/>
          </a:p>
        </p:txBody>
      </p:sp>
      <p:sp>
        <p:nvSpPr>
          <p:cNvPr id="4" name="Date Placeholder 3">
            <a:extLst>
              <a:ext uri="{FF2B5EF4-FFF2-40B4-BE49-F238E27FC236}">
                <a16:creationId xmlns:a16="http://schemas.microsoft.com/office/drawing/2014/main" id="{39228E6E-9AC0-D311-9B82-218D1F3B95A4}"/>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5" name="Footer Placeholder 4">
            <a:extLst>
              <a:ext uri="{FF2B5EF4-FFF2-40B4-BE49-F238E27FC236}">
                <a16:creationId xmlns:a16="http://schemas.microsoft.com/office/drawing/2014/main" id="{2D1794F9-53AA-FAAF-0577-DE71F2A20AD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3A92F37-6543-EEB2-5B9B-4D4A7FFBC513}"/>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3915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4A48-41A6-18AF-8617-A47DD9CD045D}"/>
              </a:ext>
            </a:extLst>
          </p:cNvPr>
          <p:cNvSpPr>
            <a:spLocks noGrp="1"/>
          </p:cNvSpPr>
          <p:nvPr>
            <p:ph type="title"/>
          </p:nvPr>
        </p:nvSpPr>
        <p:spPr/>
        <p:txBody>
          <a:bodyPr/>
          <a:lstStyle/>
          <a:p>
            <a:r>
              <a:rPr lang="en-US"/>
              <a:t>Click to edit Master title style</a:t>
            </a:r>
            <a:endParaRPr lang="en-MO"/>
          </a:p>
        </p:txBody>
      </p:sp>
      <p:sp>
        <p:nvSpPr>
          <p:cNvPr id="3" name="Vertical Text Placeholder 2">
            <a:extLst>
              <a:ext uri="{FF2B5EF4-FFF2-40B4-BE49-F238E27FC236}">
                <a16:creationId xmlns:a16="http://schemas.microsoft.com/office/drawing/2014/main" id="{0A21BDA0-5CA3-2618-D014-6BB931F50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BAD1D33C-24F1-8AB4-3CB5-70308B7E4E5C}"/>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5" name="Footer Placeholder 4">
            <a:extLst>
              <a:ext uri="{FF2B5EF4-FFF2-40B4-BE49-F238E27FC236}">
                <a16:creationId xmlns:a16="http://schemas.microsoft.com/office/drawing/2014/main" id="{7D5B3F53-ADE0-4EF1-E489-01B2D2E06F9E}"/>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17DC934-683E-B416-FDC4-C7393A88C3AA}"/>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59109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CE065-E502-ED76-718E-4DC9F2127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O"/>
          </a:p>
        </p:txBody>
      </p:sp>
      <p:sp>
        <p:nvSpPr>
          <p:cNvPr id="3" name="Vertical Text Placeholder 2">
            <a:extLst>
              <a:ext uri="{FF2B5EF4-FFF2-40B4-BE49-F238E27FC236}">
                <a16:creationId xmlns:a16="http://schemas.microsoft.com/office/drawing/2014/main" id="{2838CA02-621B-EB24-FDA5-84F2648F0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9B37082E-7A11-E1F5-CC96-EA00CDD48932}"/>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5" name="Footer Placeholder 4">
            <a:extLst>
              <a:ext uri="{FF2B5EF4-FFF2-40B4-BE49-F238E27FC236}">
                <a16:creationId xmlns:a16="http://schemas.microsoft.com/office/drawing/2014/main" id="{4BC5E652-814D-F377-B444-23064D392C1A}"/>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3924C19-512A-6383-50F1-DD62E5B7354F}"/>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57827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6400-52A8-8EC1-4CF0-CF6D70179FF7}"/>
              </a:ext>
            </a:extLst>
          </p:cNvPr>
          <p:cNvSpPr>
            <a:spLocks noGrp="1"/>
          </p:cNvSpPr>
          <p:nvPr>
            <p:ph type="title"/>
          </p:nvPr>
        </p:nvSpPr>
        <p:spPr/>
        <p:txBody>
          <a:bodyPr/>
          <a:lstStyle/>
          <a:p>
            <a:r>
              <a:rPr lang="en-US"/>
              <a:t>Click to edit Master title style</a:t>
            </a:r>
            <a:endParaRPr lang="en-MO"/>
          </a:p>
        </p:txBody>
      </p:sp>
      <p:sp>
        <p:nvSpPr>
          <p:cNvPr id="3" name="Content Placeholder 2">
            <a:extLst>
              <a:ext uri="{FF2B5EF4-FFF2-40B4-BE49-F238E27FC236}">
                <a16:creationId xmlns:a16="http://schemas.microsoft.com/office/drawing/2014/main" id="{84F6D8BC-045D-9E82-9A11-1B3C2E951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CDA188C0-9298-75EC-A509-620E7252E672}"/>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5" name="Footer Placeholder 4">
            <a:extLst>
              <a:ext uri="{FF2B5EF4-FFF2-40B4-BE49-F238E27FC236}">
                <a16:creationId xmlns:a16="http://schemas.microsoft.com/office/drawing/2014/main" id="{647DA6CA-CDC1-CCF8-C9EB-6EE76163C021}"/>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1F859981-F0F5-6C97-C0FC-6ED4EC88635F}"/>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264369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8F84-9059-640D-1776-2E243E77C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O"/>
          </a:p>
        </p:txBody>
      </p:sp>
      <p:sp>
        <p:nvSpPr>
          <p:cNvPr id="3" name="Text Placeholder 2">
            <a:extLst>
              <a:ext uri="{FF2B5EF4-FFF2-40B4-BE49-F238E27FC236}">
                <a16:creationId xmlns:a16="http://schemas.microsoft.com/office/drawing/2014/main" id="{12C0C0F2-0E50-3A5C-FAB7-7C94E46DC1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7370F-50EF-7A28-10C3-60C4EDABA90C}"/>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5" name="Footer Placeholder 4">
            <a:extLst>
              <a:ext uri="{FF2B5EF4-FFF2-40B4-BE49-F238E27FC236}">
                <a16:creationId xmlns:a16="http://schemas.microsoft.com/office/drawing/2014/main" id="{2B1751C4-D7AE-0379-BF7A-95BDC42A4B2C}"/>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8651CCF-F9BA-CD32-33A7-DDC3AAD2676B}"/>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128018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91AB-4E86-F8EE-D353-4769E848EACB}"/>
              </a:ext>
            </a:extLst>
          </p:cNvPr>
          <p:cNvSpPr>
            <a:spLocks noGrp="1"/>
          </p:cNvSpPr>
          <p:nvPr>
            <p:ph type="title"/>
          </p:nvPr>
        </p:nvSpPr>
        <p:spPr/>
        <p:txBody>
          <a:bodyPr/>
          <a:lstStyle/>
          <a:p>
            <a:r>
              <a:rPr lang="en-US"/>
              <a:t>Click to edit Master title style</a:t>
            </a:r>
            <a:endParaRPr lang="en-MO"/>
          </a:p>
        </p:txBody>
      </p:sp>
      <p:sp>
        <p:nvSpPr>
          <p:cNvPr id="3" name="Content Placeholder 2">
            <a:extLst>
              <a:ext uri="{FF2B5EF4-FFF2-40B4-BE49-F238E27FC236}">
                <a16:creationId xmlns:a16="http://schemas.microsoft.com/office/drawing/2014/main" id="{49DCFFC5-E836-B594-A95F-720168F0E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Content Placeholder 3">
            <a:extLst>
              <a:ext uri="{FF2B5EF4-FFF2-40B4-BE49-F238E27FC236}">
                <a16:creationId xmlns:a16="http://schemas.microsoft.com/office/drawing/2014/main" id="{B5373686-EFEF-45D9-5216-5BD6C9C022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5" name="Date Placeholder 4">
            <a:extLst>
              <a:ext uri="{FF2B5EF4-FFF2-40B4-BE49-F238E27FC236}">
                <a16:creationId xmlns:a16="http://schemas.microsoft.com/office/drawing/2014/main" id="{15DDE56E-1FD1-DF9A-9256-27935B5CB9D5}"/>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6" name="Footer Placeholder 5">
            <a:extLst>
              <a:ext uri="{FF2B5EF4-FFF2-40B4-BE49-F238E27FC236}">
                <a16:creationId xmlns:a16="http://schemas.microsoft.com/office/drawing/2014/main" id="{CB052F85-2A23-E9F4-5D5B-A2B5FCDC8FAC}"/>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A03CA458-1E7D-BEF8-4958-D16BE746838D}"/>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422515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9062-D4E5-FB65-7DEF-9AB9E203DCB8}"/>
              </a:ext>
            </a:extLst>
          </p:cNvPr>
          <p:cNvSpPr>
            <a:spLocks noGrp="1"/>
          </p:cNvSpPr>
          <p:nvPr>
            <p:ph type="title"/>
          </p:nvPr>
        </p:nvSpPr>
        <p:spPr>
          <a:xfrm>
            <a:off x="839788" y="365125"/>
            <a:ext cx="10515600" cy="1325563"/>
          </a:xfrm>
        </p:spPr>
        <p:txBody>
          <a:bodyPr/>
          <a:lstStyle/>
          <a:p>
            <a:r>
              <a:rPr lang="en-US"/>
              <a:t>Click to edit Master title style</a:t>
            </a:r>
            <a:endParaRPr lang="en-MO"/>
          </a:p>
        </p:txBody>
      </p:sp>
      <p:sp>
        <p:nvSpPr>
          <p:cNvPr id="3" name="Text Placeholder 2">
            <a:extLst>
              <a:ext uri="{FF2B5EF4-FFF2-40B4-BE49-F238E27FC236}">
                <a16:creationId xmlns:a16="http://schemas.microsoft.com/office/drawing/2014/main" id="{B20A7AEE-15A9-6F39-B35D-C6069375B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B3DD9-B786-D2FF-6999-7E01E2AEE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5" name="Text Placeholder 4">
            <a:extLst>
              <a:ext uri="{FF2B5EF4-FFF2-40B4-BE49-F238E27FC236}">
                <a16:creationId xmlns:a16="http://schemas.microsoft.com/office/drawing/2014/main" id="{A8F67FFD-8327-C817-5A03-98C04373E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63D864-1850-E16B-3C88-7C56DDD80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7" name="Date Placeholder 6">
            <a:extLst>
              <a:ext uri="{FF2B5EF4-FFF2-40B4-BE49-F238E27FC236}">
                <a16:creationId xmlns:a16="http://schemas.microsoft.com/office/drawing/2014/main" id="{9AFA1C0B-D34C-A904-926A-3B71F30C6220}"/>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8" name="Footer Placeholder 7">
            <a:extLst>
              <a:ext uri="{FF2B5EF4-FFF2-40B4-BE49-F238E27FC236}">
                <a16:creationId xmlns:a16="http://schemas.microsoft.com/office/drawing/2014/main" id="{B09425E5-A27E-5101-C364-A1424CBCCECB}"/>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60AE53BE-ED3D-15B0-E7A5-B0EE1C36546F}"/>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148948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D608-D39E-7459-599F-8D54705C6DB5}"/>
              </a:ext>
            </a:extLst>
          </p:cNvPr>
          <p:cNvSpPr>
            <a:spLocks noGrp="1"/>
          </p:cNvSpPr>
          <p:nvPr>
            <p:ph type="title"/>
          </p:nvPr>
        </p:nvSpPr>
        <p:spPr/>
        <p:txBody>
          <a:bodyPr/>
          <a:lstStyle/>
          <a:p>
            <a:r>
              <a:rPr lang="en-US"/>
              <a:t>Click to edit Master title style</a:t>
            </a:r>
            <a:endParaRPr lang="en-MO"/>
          </a:p>
        </p:txBody>
      </p:sp>
      <p:sp>
        <p:nvSpPr>
          <p:cNvPr id="3" name="Date Placeholder 2">
            <a:extLst>
              <a:ext uri="{FF2B5EF4-FFF2-40B4-BE49-F238E27FC236}">
                <a16:creationId xmlns:a16="http://schemas.microsoft.com/office/drawing/2014/main" id="{F6513E5A-5AB3-98D6-E005-6EE86DF889BE}"/>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4" name="Footer Placeholder 3">
            <a:extLst>
              <a:ext uri="{FF2B5EF4-FFF2-40B4-BE49-F238E27FC236}">
                <a16:creationId xmlns:a16="http://schemas.microsoft.com/office/drawing/2014/main" id="{09A54283-3662-9819-A450-00957806500D}"/>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CA83B73E-89E1-B436-46C1-836E7DDC5F02}"/>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39529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B2631-283A-3666-1745-FB0E6FF1C696}"/>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3" name="Footer Placeholder 2">
            <a:extLst>
              <a:ext uri="{FF2B5EF4-FFF2-40B4-BE49-F238E27FC236}">
                <a16:creationId xmlns:a16="http://schemas.microsoft.com/office/drawing/2014/main" id="{36620457-6E9D-FA84-FE24-D66BBF4E857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F1D4E6A8-1811-676D-7A7E-A476A58EA926}"/>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278312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6F8E-FDFC-1F0D-472B-2CEBDAD59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O"/>
          </a:p>
        </p:txBody>
      </p:sp>
      <p:sp>
        <p:nvSpPr>
          <p:cNvPr id="3" name="Content Placeholder 2">
            <a:extLst>
              <a:ext uri="{FF2B5EF4-FFF2-40B4-BE49-F238E27FC236}">
                <a16:creationId xmlns:a16="http://schemas.microsoft.com/office/drawing/2014/main" id="{A828FB9D-A3F8-5BC1-3C48-604497E5C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Text Placeholder 3">
            <a:extLst>
              <a:ext uri="{FF2B5EF4-FFF2-40B4-BE49-F238E27FC236}">
                <a16:creationId xmlns:a16="http://schemas.microsoft.com/office/drawing/2014/main" id="{8E6A82F0-F6F9-F0E2-67DA-75211F69E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36605-16CE-1495-9EFE-64530A5CB257}"/>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6" name="Footer Placeholder 5">
            <a:extLst>
              <a:ext uri="{FF2B5EF4-FFF2-40B4-BE49-F238E27FC236}">
                <a16:creationId xmlns:a16="http://schemas.microsoft.com/office/drawing/2014/main" id="{49E34418-5710-D126-F5B3-3281CB884CF0}"/>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2654AA-8C9E-42CD-9E1E-025BA5523FF2}"/>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56768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E974-9016-6A44-838F-5B3D80307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O"/>
          </a:p>
        </p:txBody>
      </p:sp>
      <p:sp>
        <p:nvSpPr>
          <p:cNvPr id="3" name="Picture Placeholder 2">
            <a:extLst>
              <a:ext uri="{FF2B5EF4-FFF2-40B4-BE49-F238E27FC236}">
                <a16:creationId xmlns:a16="http://schemas.microsoft.com/office/drawing/2014/main" id="{273E2AB4-006B-E134-017E-6AF84D344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8CA86D5A-DFED-8461-AD2C-BD6E3E5C1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4E0E3-75DD-E3A8-699C-8410C15D39A7}"/>
              </a:ext>
            </a:extLst>
          </p:cNvPr>
          <p:cNvSpPr>
            <a:spLocks noGrp="1"/>
          </p:cNvSpPr>
          <p:nvPr>
            <p:ph type="dt" sz="half" idx="10"/>
          </p:nvPr>
        </p:nvSpPr>
        <p:spPr/>
        <p:txBody>
          <a:bodyPr/>
          <a:lstStyle/>
          <a:p>
            <a:fld id="{FBC7DC4D-AB07-4220-AA53-D9D0D4A1DB0F}" type="datetimeFigureOut">
              <a:rPr lang="en-MO" smtClean="0"/>
              <a:t>28/03/2024</a:t>
            </a:fld>
            <a:endParaRPr lang="en-MO"/>
          </a:p>
        </p:txBody>
      </p:sp>
      <p:sp>
        <p:nvSpPr>
          <p:cNvPr id="6" name="Footer Placeholder 5">
            <a:extLst>
              <a:ext uri="{FF2B5EF4-FFF2-40B4-BE49-F238E27FC236}">
                <a16:creationId xmlns:a16="http://schemas.microsoft.com/office/drawing/2014/main" id="{ED6FAC38-801C-BC5B-06F5-34799FED1D46}"/>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1E01FA11-BFEC-DC39-71A4-868BBEA0B599}"/>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285932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197E2-9D42-B165-ADB8-A969E108E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O"/>
          </a:p>
        </p:txBody>
      </p:sp>
      <p:sp>
        <p:nvSpPr>
          <p:cNvPr id="3" name="Text Placeholder 2">
            <a:extLst>
              <a:ext uri="{FF2B5EF4-FFF2-40B4-BE49-F238E27FC236}">
                <a16:creationId xmlns:a16="http://schemas.microsoft.com/office/drawing/2014/main" id="{E1DAC7AB-BB48-F851-530F-CAEBE2DD1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7A6E2886-898D-3BEB-A434-3BF2A37C0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C7DC4D-AB07-4220-AA53-D9D0D4A1DB0F}" type="datetimeFigureOut">
              <a:rPr lang="en-MO" smtClean="0"/>
              <a:t>28/03/2024</a:t>
            </a:fld>
            <a:endParaRPr lang="en-MO"/>
          </a:p>
        </p:txBody>
      </p:sp>
      <p:sp>
        <p:nvSpPr>
          <p:cNvPr id="5" name="Footer Placeholder 4">
            <a:extLst>
              <a:ext uri="{FF2B5EF4-FFF2-40B4-BE49-F238E27FC236}">
                <a16:creationId xmlns:a16="http://schemas.microsoft.com/office/drawing/2014/main" id="{8EA53D29-A93F-92B1-6F68-65A151A36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O"/>
          </a:p>
        </p:txBody>
      </p:sp>
      <p:sp>
        <p:nvSpPr>
          <p:cNvPr id="6" name="Slide Number Placeholder 5">
            <a:extLst>
              <a:ext uri="{FF2B5EF4-FFF2-40B4-BE49-F238E27FC236}">
                <a16:creationId xmlns:a16="http://schemas.microsoft.com/office/drawing/2014/main" id="{8E54DA25-8F14-F0C8-A147-FE1A2363B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60659D-0F66-4F42-A006-69BCA3E983F9}" type="slidenum">
              <a:rPr lang="en-MO" smtClean="0"/>
              <a:t>‹#›</a:t>
            </a:fld>
            <a:endParaRPr lang="en-MO"/>
          </a:p>
        </p:txBody>
      </p:sp>
    </p:spTree>
    <p:extLst>
      <p:ext uri="{BB962C8B-B14F-4D97-AF65-F5344CB8AC3E}">
        <p14:creationId xmlns:p14="http://schemas.microsoft.com/office/powerpoint/2010/main" val="165482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483-8E9A-2AE5-C799-90E58527D1E0}"/>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Auto-Cropped Plate Test I</a:t>
            </a:r>
            <a:r>
              <a:rPr lang="en-US" altLang="zh-CN" dirty="0">
                <a:latin typeface="Times New Roman" panose="02020603050405020304" pitchFamily="18" charset="0"/>
                <a:cs typeface="Times New Roman" panose="02020603050405020304" pitchFamily="18" charset="0"/>
              </a:rPr>
              <a:t>mage</a:t>
            </a:r>
            <a:r>
              <a:rPr lang="en-US" dirty="0">
                <a:latin typeface="Times New Roman" panose="02020603050405020304" pitchFamily="18" charset="0"/>
                <a:cs typeface="Times New Roman" panose="02020603050405020304" pitchFamily="18" charset="0"/>
              </a:rPr>
              <a:t>s</a:t>
            </a:r>
            <a:endParaRPr lang="en-MO"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617E9F-1C3C-7451-F967-ABFF1A69BBE5}"/>
              </a:ext>
            </a:extLst>
          </p:cNvPr>
          <p:cNvSpPr>
            <a:spLocks noGrp="1"/>
          </p:cNvSpPr>
          <p:nvPr>
            <p:ph type="subTitle" idx="1"/>
          </p:nvPr>
        </p:nvSpPr>
        <p:spPr/>
        <p:txBody>
          <a:bodyPr/>
          <a:lstStyle/>
          <a:p>
            <a:endParaRPr lang="en-MO" dirty="0"/>
          </a:p>
        </p:txBody>
      </p:sp>
    </p:spTree>
    <p:extLst>
      <p:ext uri="{BB962C8B-B14F-4D97-AF65-F5344CB8AC3E}">
        <p14:creationId xmlns:p14="http://schemas.microsoft.com/office/powerpoint/2010/main" val="318686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819696-A8B6-18ED-9BCA-EE616AA34FA5}"/>
              </a:ext>
            </a:extLst>
          </p:cNvPr>
          <p:cNvPicPr>
            <a:picLocks noChangeAspect="1"/>
          </p:cNvPicPr>
          <p:nvPr/>
        </p:nvPicPr>
        <p:blipFill>
          <a:blip r:embed="rId2"/>
          <a:stretch>
            <a:fillRect/>
          </a:stretch>
        </p:blipFill>
        <p:spPr>
          <a:xfrm>
            <a:off x="1243965" y="95249"/>
            <a:ext cx="3486150" cy="6667500"/>
          </a:xfrm>
          <a:prstGeom prst="rect">
            <a:avLst/>
          </a:prstGeom>
        </p:spPr>
      </p:pic>
      <p:sp>
        <p:nvSpPr>
          <p:cNvPr id="3" name="Arrow: Right 2">
            <a:extLst>
              <a:ext uri="{FF2B5EF4-FFF2-40B4-BE49-F238E27FC236}">
                <a16:creationId xmlns:a16="http://schemas.microsoft.com/office/drawing/2014/main" id="{DAA0CEF4-6F48-64BC-EA58-9E82DC121B42}"/>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586BA7-3F26-5FB4-85FE-1E1C86AB80C9}"/>
              </a:ext>
            </a:extLst>
          </p:cNvPr>
          <p:cNvSpPr txBox="1"/>
          <p:nvPr/>
        </p:nvSpPr>
        <p:spPr>
          <a:xfrm>
            <a:off x="5045678" y="2363835"/>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30</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50</a:t>
            </a:r>
            <a:endParaRPr lang="en-MO"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7EE4897-B9A5-554F-22FA-861D4A248331}"/>
              </a:ext>
            </a:extLst>
          </p:cNvPr>
          <p:cNvPicPr>
            <a:picLocks noChangeAspect="1"/>
          </p:cNvPicPr>
          <p:nvPr/>
        </p:nvPicPr>
        <p:blipFill>
          <a:blip r:embed="rId3"/>
          <a:stretch>
            <a:fillRect/>
          </a:stretch>
        </p:blipFill>
        <p:spPr>
          <a:xfrm>
            <a:off x="7337488" y="95249"/>
            <a:ext cx="3486150" cy="6734175"/>
          </a:xfrm>
          <a:prstGeom prst="rect">
            <a:avLst/>
          </a:prstGeom>
        </p:spPr>
      </p:pic>
      <p:sp>
        <p:nvSpPr>
          <p:cNvPr id="7" name="TextBox 6">
            <a:extLst>
              <a:ext uri="{FF2B5EF4-FFF2-40B4-BE49-F238E27FC236}">
                <a16:creationId xmlns:a16="http://schemas.microsoft.com/office/drawing/2014/main" id="{785DD9A7-66C9-6C70-92F5-D4BFE4EF5BCB}"/>
              </a:ext>
            </a:extLst>
          </p:cNvPr>
          <p:cNvSpPr txBox="1"/>
          <p:nvPr/>
        </p:nvSpPr>
        <p:spPr>
          <a:xfrm>
            <a:off x="10639330" y="1998835"/>
            <a:ext cx="155267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show the pixels which be considered as edges</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35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4BF288-41B4-138E-2214-D1F12F299569}"/>
              </a:ext>
            </a:extLst>
          </p:cNvPr>
          <p:cNvPicPr>
            <a:picLocks noChangeAspect="1"/>
          </p:cNvPicPr>
          <p:nvPr/>
        </p:nvPicPr>
        <p:blipFill>
          <a:blip r:embed="rId2"/>
          <a:stretch>
            <a:fillRect/>
          </a:stretch>
        </p:blipFill>
        <p:spPr>
          <a:xfrm>
            <a:off x="7356443" y="95249"/>
            <a:ext cx="3619500" cy="6696075"/>
          </a:xfrm>
          <a:prstGeom prst="rect">
            <a:avLst/>
          </a:prstGeom>
        </p:spPr>
      </p:pic>
      <p:pic>
        <p:nvPicPr>
          <p:cNvPr id="2" name="Picture 1">
            <a:extLst>
              <a:ext uri="{FF2B5EF4-FFF2-40B4-BE49-F238E27FC236}">
                <a16:creationId xmlns:a16="http://schemas.microsoft.com/office/drawing/2014/main" id="{34819696-A8B6-18ED-9BCA-EE616AA34FA5}"/>
              </a:ext>
            </a:extLst>
          </p:cNvPr>
          <p:cNvPicPr>
            <a:picLocks noChangeAspect="1"/>
          </p:cNvPicPr>
          <p:nvPr/>
        </p:nvPicPr>
        <p:blipFill>
          <a:blip r:embed="rId3"/>
          <a:stretch>
            <a:fillRect/>
          </a:stretch>
        </p:blipFill>
        <p:spPr>
          <a:xfrm>
            <a:off x="1243965" y="95249"/>
            <a:ext cx="3486150" cy="6667500"/>
          </a:xfrm>
          <a:prstGeom prst="rect">
            <a:avLst/>
          </a:prstGeom>
        </p:spPr>
      </p:pic>
      <p:sp>
        <p:nvSpPr>
          <p:cNvPr id="3" name="Arrow: Right 2">
            <a:extLst>
              <a:ext uri="{FF2B5EF4-FFF2-40B4-BE49-F238E27FC236}">
                <a16:creationId xmlns:a16="http://schemas.microsoft.com/office/drawing/2014/main" id="{DAA0CEF4-6F48-64BC-EA58-9E82DC121B42}"/>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586BA7-3F26-5FB4-85FE-1E1C86AB80C9}"/>
              </a:ext>
            </a:extLst>
          </p:cNvPr>
          <p:cNvSpPr txBox="1"/>
          <p:nvPr/>
        </p:nvSpPr>
        <p:spPr>
          <a:xfrm>
            <a:off x="5045678" y="2363835"/>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50</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70</a:t>
            </a:r>
            <a:endParaRPr lang="en-MO"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5DD9A7-66C9-6C70-92F5-D4BFE4EF5BCB}"/>
              </a:ext>
            </a:extLst>
          </p:cNvPr>
          <p:cNvSpPr txBox="1"/>
          <p:nvPr/>
        </p:nvSpPr>
        <p:spPr>
          <a:xfrm>
            <a:off x="10639330" y="2363835"/>
            <a:ext cx="155267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show the pixels which be considered as edges</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82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819696-A8B6-18ED-9BCA-EE616AA34FA5}"/>
              </a:ext>
            </a:extLst>
          </p:cNvPr>
          <p:cNvPicPr>
            <a:picLocks noChangeAspect="1"/>
          </p:cNvPicPr>
          <p:nvPr/>
        </p:nvPicPr>
        <p:blipFill>
          <a:blip r:embed="rId2"/>
          <a:stretch>
            <a:fillRect/>
          </a:stretch>
        </p:blipFill>
        <p:spPr>
          <a:xfrm>
            <a:off x="1243965" y="95249"/>
            <a:ext cx="3486150" cy="6667500"/>
          </a:xfrm>
          <a:prstGeom prst="rect">
            <a:avLst/>
          </a:prstGeom>
        </p:spPr>
      </p:pic>
      <p:sp>
        <p:nvSpPr>
          <p:cNvPr id="3" name="Arrow: Right 2">
            <a:extLst>
              <a:ext uri="{FF2B5EF4-FFF2-40B4-BE49-F238E27FC236}">
                <a16:creationId xmlns:a16="http://schemas.microsoft.com/office/drawing/2014/main" id="{7602FF07-9B84-6A4F-31ED-6B4954FABAB0}"/>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27AE50-0592-81FD-8813-A6B0334CA257}"/>
              </a:ext>
            </a:extLst>
          </p:cNvPr>
          <p:cNvSpPr txBox="1"/>
          <p:nvPr/>
        </p:nvSpPr>
        <p:spPr>
          <a:xfrm>
            <a:off x="5045678" y="2363835"/>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70</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200</a:t>
            </a:r>
            <a:endParaRPr lang="en-MO"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C6ADF06-F90E-5A9A-32E7-7D7598A2FACA}"/>
              </a:ext>
            </a:extLst>
          </p:cNvPr>
          <p:cNvPicPr>
            <a:picLocks noChangeAspect="1"/>
          </p:cNvPicPr>
          <p:nvPr/>
        </p:nvPicPr>
        <p:blipFill>
          <a:blip r:embed="rId3"/>
          <a:stretch>
            <a:fillRect/>
          </a:stretch>
        </p:blipFill>
        <p:spPr>
          <a:xfrm>
            <a:off x="7653051" y="115327"/>
            <a:ext cx="3590925" cy="6696075"/>
          </a:xfrm>
          <a:prstGeom prst="rect">
            <a:avLst/>
          </a:prstGeom>
        </p:spPr>
      </p:pic>
      <p:sp>
        <p:nvSpPr>
          <p:cNvPr id="7" name="TextBox 6">
            <a:extLst>
              <a:ext uri="{FF2B5EF4-FFF2-40B4-BE49-F238E27FC236}">
                <a16:creationId xmlns:a16="http://schemas.microsoft.com/office/drawing/2014/main" id="{6836910B-A59B-801B-83EE-D56984C5011F}"/>
              </a:ext>
            </a:extLst>
          </p:cNvPr>
          <p:cNvSpPr txBox="1"/>
          <p:nvPr/>
        </p:nvSpPr>
        <p:spPr>
          <a:xfrm>
            <a:off x="10867930" y="2162667"/>
            <a:ext cx="155267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show the pixels which be considered as edges</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60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37CEF0-193A-ECC4-BADA-AFE66BC76EC5}"/>
              </a:ext>
            </a:extLst>
          </p:cNvPr>
          <p:cNvPicPr>
            <a:picLocks noChangeAspect="1"/>
          </p:cNvPicPr>
          <p:nvPr/>
        </p:nvPicPr>
        <p:blipFill>
          <a:blip r:embed="rId2"/>
          <a:stretch>
            <a:fillRect/>
          </a:stretch>
        </p:blipFill>
        <p:spPr>
          <a:xfrm>
            <a:off x="1854125" y="1026992"/>
            <a:ext cx="2976574" cy="5692902"/>
          </a:xfrm>
          <a:prstGeom prst="rect">
            <a:avLst/>
          </a:prstGeom>
        </p:spPr>
      </p:pic>
      <p:pic>
        <p:nvPicPr>
          <p:cNvPr id="4" name="Picture 3">
            <a:extLst>
              <a:ext uri="{FF2B5EF4-FFF2-40B4-BE49-F238E27FC236}">
                <a16:creationId xmlns:a16="http://schemas.microsoft.com/office/drawing/2014/main" id="{5186BE9B-C5FD-8DF7-C9D0-95D69B8302F2}"/>
              </a:ext>
            </a:extLst>
          </p:cNvPr>
          <p:cNvPicPr>
            <a:picLocks noChangeAspect="1"/>
          </p:cNvPicPr>
          <p:nvPr/>
        </p:nvPicPr>
        <p:blipFill>
          <a:blip r:embed="rId3"/>
          <a:stretch>
            <a:fillRect/>
          </a:stretch>
        </p:blipFill>
        <p:spPr>
          <a:xfrm>
            <a:off x="7854696" y="1065092"/>
            <a:ext cx="3096006" cy="5735758"/>
          </a:xfrm>
          <a:prstGeom prst="rect">
            <a:avLst/>
          </a:prstGeom>
        </p:spPr>
      </p:pic>
      <p:sp>
        <p:nvSpPr>
          <p:cNvPr id="5" name="Arrow: Right 4">
            <a:extLst>
              <a:ext uri="{FF2B5EF4-FFF2-40B4-BE49-F238E27FC236}">
                <a16:creationId xmlns:a16="http://schemas.microsoft.com/office/drawing/2014/main" id="{88BB6820-4D6C-378A-72F0-A6A8782CA346}"/>
              </a:ext>
            </a:extLst>
          </p:cNvPr>
          <p:cNvSpPr/>
          <p:nvPr/>
        </p:nvSpPr>
        <p:spPr>
          <a:xfrm>
            <a:off x="4973384" y="2754134"/>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3ED85F-38EE-55DF-F29D-EA10DA275719}"/>
              </a:ext>
            </a:extLst>
          </p:cNvPr>
          <p:cNvSpPr txBox="1"/>
          <p:nvPr/>
        </p:nvSpPr>
        <p:spPr>
          <a:xfrm>
            <a:off x="5164550" y="2107803"/>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50</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70</a:t>
            </a:r>
            <a:endParaRPr lang="en-MO"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2CEBBCB7-284F-F37F-3783-A96B50C33EC2}"/>
              </a:ext>
            </a:extLst>
          </p:cNvPr>
          <p:cNvSpPr/>
          <p:nvPr/>
        </p:nvSpPr>
        <p:spPr>
          <a:xfrm>
            <a:off x="5101209" y="5396750"/>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7DEE9AC-122A-4EB0-746D-89534196767E}"/>
              </a:ext>
            </a:extLst>
          </p:cNvPr>
          <p:cNvSpPr txBox="1"/>
          <p:nvPr/>
        </p:nvSpPr>
        <p:spPr>
          <a:xfrm>
            <a:off x="5292375" y="4750419"/>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15</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30</a:t>
            </a:r>
            <a:endParaRPr lang="en-MO"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DC7F663-A287-4C1E-057E-8397A43274B7}"/>
              </a:ext>
            </a:extLst>
          </p:cNvPr>
          <p:cNvSpPr txBox="1"/>
          <p:nvPr/>
        </p:nvSpPr>
        <p:spPr>
          <a:xfrm>
            <a:off x="201168" y="155448"/>
            <a:ext cx="1142085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selection of </a:t>
            </a:r>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should show the edges clearly and reduce the </a:t>
            </a:r>
            <a:r>
              <a:rPr lang="en-US" altLang="zh-CN" dirty="0">
                <a:latin typeface="Times New Roman" panose="02020603050405020304" pitchFamily="18" charset="0"/>
                <a:cs typeface="Times New Roman" panose="02020603050405020304" pitchFamily="18" charset="0"/>
              </a:rPr>
              <a:t>impact</a:t>
            </a:r>
            <a:r>
              <a:rPr lang="en-US" dirty="0">
                <a:latin typeface="Times New Roman" panose="02020603050405020304" pitchFamily="18" charset="0"/>
                <a:cs typeface="Times New Roman" panose="02020603050405020304" pitchFamily="18" charset="0"/>
              </a:rPr>
              <a:t> of noise.</a:t>
            </a:r>
          </a:p>
          <a:p>
            <a:r>
              <a:rPr lang="en-US" dirty="0">
                <a:latin typeface="Times New Roman" panose="02020603050405020304" pitchFamily="18" charset="0"/>
                <a:cs typeface="Times New Roman" panose="02020603050405020304" pitchFamily="18" charset="0"/>
              </a:rPr>
              <a:t>Here I use </a:t>
            </a:r>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=50, </a:t>
            </a:r>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=70 for demo1 and </a:t>
            </a:r>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=15, </a:t>
            </a:r>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=30 for demo2.</a:t>
            </a:r>
            <a:endParaRPr lang="en-MO"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00C16C5-A326-A361-08B7-D0F1F01E6DB5}"/>
              </a:ext>
            </a:extLst>
          </p:cNvPr>
          <p:cNvSpPr txBox="1"/>
          <p:nvPr/>
        </p:nvSpPr>
        <p:spPr>
          <a:xfrm>
            <a:off x="10639330" y="2363835"/>
            <a:ext cx="155267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show the pixels which be considered as edges</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63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DA133-866A-9589-4C0B-D0C5AC7CA58A}"/>
              </a:ext>
            </a:extLst>
          </p:cNvPr>
          <p:cNvSpPr txBox="1"/>
          <p:nvPr/>
        </p:nvSpPr>
        <p:spPr>
          <a:xfrm>
            <a:off x="310896" y="201168"/>
            <a:ext cx="107167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(3) Cut top and bottom</a:t>
            </a:r>
            <a:endParaRPr lang="en-MO"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192F4AF-C1ED-43FB-7EEB-9F71B0A71B3F}"/>
              </a:ext>
            </a:extLst>
          </p:cNvPr>
          <p:cNvSpPr txBox="1"/>
          <p:nvPr/>
        </p:nvSpPr>
        <p:spPr>
          <a:xfrm>
            <a:off x="210312" y="570500"/>
            <a:ext cx="8833104"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For each pixel, a value of 1 is assigned if it is identified as an edge, otherwise, it is set to 0. The script then calculates the sum of each row.</a:t>
            </a:r>
          </a:p>
          <a:p>
            <a:pPr marL="285750" indent="-285750">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If the sum of a row exceeds the </a:t>
            </a:r>
            <a:r>
              <a:rPr lang="en-US" dirty="0">
                <a:solidFill>
                  <a:srgbClr val="FF0000"/>
                </a:solidFill>
                <a:highlight>
                  <a:srgbClr val="FFFF00"/>
                </a:highlight>
                <a:latin typeface="Times New Roman" panose="02020603050405020304" pitchFamily="18" charset="0"/>
                <a:ea typeface="Tahoma" panose="020B0604030504040204" pitchFamily="34" charset="0"/>
                <a:cs typeface="Times New Roman" panose="02020603050405020304" pitchFamily="18" charset="0"/>
              </a:rPr>
              <a:t>noise threshold</a:t>
            </a:r>
            <a:r>
              <a:rPr lang="en-US" dirty="0">
                <a:latin typeface="Times New Roman" panose="02020603050405020304" pitchFamily="18" charset="0"/>
                <a:ea typeface="Tahoma" panose="020B0604030504040204" pitchFamily="34" charset="0"/>
                <a:cs typeface="Times New Roman" panose="02020603050405020304" pitchFamily="18" charset="0"/>
              </a:rPr>
              <a:t>, it is classified as a plate row. Conversely, rows with sums below the threshold are considered non-plate rows.</a:t>
            </a:r>
          </a:p>
          <a:p>
            <a:pPr marL="285750" indent="-285750">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Determining the appropriate value for noise threshold is crucial and should be based on the characteristics of the signal in the plate edges and the noise present in the images.</a:t>
            </a:r>
          </a:p>
          <a:p>
            <a:pPr marL="285750" indent="-285750">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non-plate rows closest to the center of the image are designated as the top and bottom edges of the plate.</a:t>
            </a:r>
            <a:endParaRPr lang="en-MO"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45807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D5DF5-4E7C-6D59-CE59-226202EAFE7B}"/>
              </a:ext>
            </a:extLst>
          </p:cNvPr>
          <p:cNvPicPr>
            <a:picLocks noChangeAspect="1"/>
          </p:cNvPicPr>
          <p:nvPr/>
        </p:nvPicPr>
        <p:blipFill>
          <a:blip r:embed="rId2"/>
          <a:stretch>
            <a:fillRect/>
          </a:stretch>
        </p:blipFill>
        <p:spPr>
          <a:xfrm>
            <a:off x="319849" y="19050"/>
            <a:ext cx="3743325" cy="6838950"/>
          </a:xfrm>
          <a:prstGeom prst="rect">
            <a:avLst/>
          </a:prstGeom>
        </p:spPr>
      </p:pic>
      <p:pic>
        <p:nvPicPr>
          <p:cNvPr id="5" name="Picture 4">
            <a:extLst>
              <a:ext uri="{FF2B5EF4-FFF2-40B4-BE49-F238E27FC236}">
                <a16:creationId xmlns:a16="http://schemas.microsoft.com/office/drawing/2014/main" id="{AF99685F-9E88-46A5-28B8-8C47D6BAA9B9}"/>
              </a:ext>
            </a:extLst>
          </p:cNvPr>
          <p:cNvPicPr>
            <a:picLocks noChangeAspect="1"/>
          </p:cNvPicPr>
          <p:nvPr/>
        </p:nvPicPr>
        <p:blipFill>
          <a:blip r:embed="rId3"/>
          <a:stretch>
            <a:fillRect/>
          </a:stretch>
        </p:blipFill>
        <p:spPr>
          <a:xfrm>
            <a:off x="4290253" y="9525"/>
            <a:ext cx="3838575" cy="6838950"/>
          </a:xfrm>
          <a:prstGeom prst="rect">
            <a:avLst/>
          </a:prstGeom>
        </p:spPr>
      </p:pic>
      <p:pic>
        <p:nvPicPr>
          <p:cNvPr id="7" name="Picture 6">
            <a:extLst>
              <a:ext uri="{FF2B5EF4-FFF2-40B4-BE49-F238E27FC236}">
                <a16:creationId xmlns:a16="http://schemas.microsoft.com/office/drawing/2014/main" id="{F7EDD8E9-47F7-8345-9446-9D2F219F8834}"/>
              </a:ext>
            </a:extLst>
          </p:cNvPr>
          <p:cNvPicPr>
            <a:picLocks noChangeAspect="1"/>
          </p:cNvPicPr>
          <p:nvPr/>
        </p:nvPicPr>
        <p:blipFill>
          <a:blip r:embed="rId4"/>
          <a:stretch>
            <a:fillRect/>
          </a:stretch>
        </p:blipFill>
        <p:spPr>
          <a:xfrm>
            <a:off x="8128828" y="19050"/>
            <a:ext cx="3829050" cy="6848475"/>
          </a:xfrm>
          <a:prstGeom prst="rect">
            <a:avLst/>
          </a:prstGeom>
        </p:spPr>
      </p:pic>
    </p:spTree>
    <p:extLst>
      <p:ext uri="{BB962C8B-B14F-4D97-AF65-F5344CB8AC3E}">
        <p14:creationId xmlns:p14="http://schemas.microsoft.com/office/powerpoint/2010/main" val="60663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853110-4454-675C-2810-A5244D3490F0}"/>
              </a:ext>
            </a:extLst>
          </p:cNvPr>
          <p:cNvPicPr>
            <a:picLocks noChangeAspect="1"/>
          </p:cNvPicPr>
          <p:nvPr/>
        </p:nvPicPr>
        <p:blipFill>
          <a:blip r:embed="rId2"/>
          <a:stretch>
            <a:fillRect/>
          </a:stretch>
        </p:blipFill>
        <p:spPr>
          <a:xfrm>
            <a:off x="1620583" y="200025"/>
            <a:ext cx="3629025" cy="6657975"/>
          </a:xfrm>
          <a:prstGeom prst="rect">
            <a:avLst/>
          </a:prstGeom>
        </p:spPr>
      </p:pic>
      <p:pic>
        <p:nvPicPr>
          <p:cNvPr id="7" name="Picture 6">
            <a:extLst>
              <a:ext uri="{FF2B5EF4-FFF2-40B4-BE49-F238E27FC236}">
                <a16:creationId xmlns:a16="http://schemas.microsoft.com/office/drawing/2014/main" id="{61A4FB8F-3B9D-F6BF-4281-20BD97D29F91}"/>
              </a:ext>
            </a:extLst>
          </p:cNvPr>
          <p:cNvPicPr>
            <a:picLocks noChangeAspect="1"/>
          </p:cNvPicPr>
          <p:nvPr/>
        </p:nvPicPr>
        <p:blipFill>
          <a:blip r:embed="rId3"/>
          <a:stretch>
            <a:fillRect/>
          </a:stretch>
        </p:blipFill>
        <p:spPr>
          <a:xfrm>
            <a:off x="7475163" y="233361"/>
            <a:ext cx="3825106" cy="6507289"/>
          </a:xfrm>
          <a:prstGeom prst="rect">
            <a:avLst/>
          </a:prstGeom>
        </p:spPr>
      </p:pic>
      <p:sp>
        <p:nvSpPr>
          <p:cNvPr id="8" name="Arrow: Right 7">
            <a:extLst>
              <a:ext uri="{FF2B5EF4-FFF2-40B4-BE49-F238E27FC236}">
                <a16:creationId xmlns:a16="http://schemas.microsoft.com/office/drawing/2014/main" id="{09364568-9044-3C71-90A8-2B4CC3C8CC26}"/>
              </a:ext>
            </a:extLst>
          </p:cNvPr>
          <p:cNvSpPr/>
          <p:nvPr/>
        </p:nvSpPr>
        <p:spPr>
          <a:xfrm>
            <a:off x="4992187" y="145568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045220-698E-09AF-B6F1-3E41FF532B12}"/>
              </a:ext>
            </a:extLst>
          </p:cNvPr>
          <p:cNvSpPr txBox="1"/>
          <p:nvPr/>
        </p:nvSpPr>
        <p:spPr>
          <a:xfrm>
            <a:off x="5183353" y="809355"/>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50</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70</a:t>
            </a:r>
            <a:endParaRPr lang="en-MO"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AA704B6-963B-EAAF-FF73-E0C047954F56}"/>
              </a:ext>
            </a:extLst>
          </p:cNvPr>
          <p:cNvSpPr txBox="1"/>
          <p:nvPr/>
        </p:nvSpPr>
        <p:spPr>
          <a:xfrm>
            <a:off x="5203803" y="1778851"/>
            <a:ext cx="1995202"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noise_t</a:t>
            </a:r>
            <a:r>
              <a:rPr lang="en-US" dirty="0">
                <a:latin typeface="Times New Roman" panose="02020603050405020304" pitchFamily="18" charset="0"/>
                <a:cs typeface="Times New Roman" panose="02020603050405020304" pitchFamily="18" charset="0"/>
              </a:rPr>
              <a:t> =3</a:t>
            </a:r>
            <a:endParaRPr lang="en-MO" dirty="0">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70153F2A-B2D6-7DA1-E301-ADEBEA557D68}"/>
              </a:ext>
            </a:extLst>
          </p:cNvPr>
          <p:cNvSpPr/>
          <p:nvPr/>
        </p:nvSpPr>
        <p:spPr>
          <a:xfrm>
            <a:off x="5037992" y="5079149"/>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045140E-AEFC-A592-7B09-E22CE282BBEA}"/>
              </a:ext>
            </a:extLst>
          </p:cNvPr>
          <p:cNvSpPr txBox="1"/>
          <p:nvPr/>
        </p:nvSpPr>
        <p:spPr>
          <a:xfrm>
            <a:off x="5229158" y="4432818"/>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15</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30</a:t>
            </a:r>
            <a:endParaRPr lang="en-MO"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0EE5F8-99C6-9FA9-461C-72B1525DA87C}"/>
              </a:ext>
            </a:extLst>
          </p:cNvPr>
          <p:cNvSpPr txBox="1"/>
          <p:nvPr/>
        </p:nvSpPr>
        <p:spPr>
          <a:xfrm>
            <a:off x="5249608" y="5402314"/>
            <a:ext cx="1995202"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noise_t</a:t>
            </a:r>
            <a:r>
              <a:rPr lang="en-US" dirty="0">
                <a:latin typeface="Times New Roman" panose="02020603050405020304" pitchFamily="18" charset="0"/>
                <a:cs typeface="Times New Roman" panose="02020603050405020304" pitchFamily="18" charset="0"/>
              </a:rPr>
              <a:t> =3</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6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3A83-CC1B-994A-BE40-B26A7B5BDB08}"/>
              </a:ext>
            </a:extLst>
          </p:cNvPr>
          <p:cNvSpPr txBox="1"/>
          <p:nvPr/>
        </p:nvSpPr>
        <p:spPr>
          <a:xfrm>
            <a:off x="310896" y="201168"/>
            <a:ext cx="1071676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 Detect edges of image3</a:t>
            </a:r>
            <a:endParaRPr lang="en-MO"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EDD6A5-9E2B-C75B-4101-CAF321BAAB1A}"/>
              </a:ext>
            </a:extLst>
          </p:cNvPr>
          <p:cNvSpPr txBox="1"/>
          <p:nvPr/>
        </p:nvSpPr>
        <p:spPr>
          <a:xfrm>
            <a:off x="420624" y="676656"/>
            <a:ext cx="590702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It’s similar to detect edges of image2</a:t>
            </a:r>
            <a:endParaRPr lang="en-MO"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398CC1A-F63A-E796-1FE8-FC3D6A962739}"/>
              </a:ext>
            </a:extLst>
          </p:cNvPr>
          <p:cNvSpPr txBox="1"/>
          <p:nvPr/>
        </p:nvSpPr>
        <p:spPr>
          <a:xfrm>
            <a:off x="310896" y="1324094"/>
            <a:ext cx="1173175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 Cut left and right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Calculate the sum of each </a:t>
            </a:r>
            <a:r>
              <a:rPr lang="en-US" altLang="zh-CN" dirty="0">
                <a:latin typeface="Times New Roman" panose="02020603050405020304" pitchFamily="18" charset="0"/>
                <a:cs typeface="Times New Roman" panose="02020603050405020304" pitchFamily="18" charset="0"/>
              </a:rPr>
              <a:t>column</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sum of column &gt; noise threshold, the column will be classified as plate column, otherwise, the columns will be classified as non-plate column.</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47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51BA7-6B66-B193-F24C-3FDE3928732F}"/>
              </a:ext>
            </a:extLst>
          </p:cNvPr>
          <p:cNvPicPr>
            <a:picLocks noChangeAspect="1"/>
          </p:cNvPicPr>
          <p:nvPr/>
        </p:nvPicPr>
        <p:blipFill>
          <a:blip r:embed="rId2"/>
          <a:stretch>
            <a:fillRect/>
          </a:stretch>
        </p:blipFill>
        <p:spPr>
          <a:xfrm>
            <a:off x="342843" y="251649"/>
            <a:ext cx="3533961" cy="6011991"/>
          </a:xfrm>
          <a:prstGeom prst="rect">
            <a:avLst/>
          </a:prstGeom>
        </p:spPr>
      </p:pic>
      <p:pic>
        <p:nvPicPr>
          <p:cNvPr id="4" name="Picture 3">
            <a:extLst>
              <a:ext uri="{FF2B5EF4-FFF2-40B4-BE49-F238E27FC236}">
                <a16:creationId xmlns:a16="http://schemas.microsoft.com/office/drawing/2014/main" id="{33E416F3-A2CB-7021-A815-431ADA25F2B0}"/>
              </a:ext>
            </a:extLst>
          </p:cNvPr>
          <p:cNvPicPr>
            <a:picLocks noChangeAspect="1"/>
          </p:cNvPicPr>
          <p:nvPr/>
        </p:nvPicPr>
        <p:blipFill>
          <a:blip r:embed="rId3"/>
          <a:stretch>
            <a:fillRect/>
          </a:stretch>
        </p:blipFill>
        <p:spPr>
          <a:xfrm>
            <a:off x="4309587" y="251649"/>
            <a:ext cx="3645694" cy="6007693"/>
          </a:xfrm>
          <a:prstGeom prst="rect">
            <a:avLst/>
          </a:prstGeom>
        </p:spPr>
      </p:pic>
      <p:pic>
        <p:nvPicPr>
          <p:cNvPr id="6" name="Picture 5">
            <a:extLst>
              <a:ext uri="{FF2B5EF4-FFF2-40B4-BE49-F238E27FC236}">
                <a16:creationId xmlns:a16="http://schemas.microsoft.com/office/drawing/2014/main" id="{B1EF8B86-0304-4826-FC6D-138F1227452B}"/>
              </a:ext>
            </a:extLst>
          </p:cNvPr>
          <p:cNvPicPr>
            <a:picLocks noChangeAspect="1"/>
          </p:cNvPicPr>
          <p:nvPr/>
        </p:nvPicPr>
        <p:blipFill>
          <a:blip r:embed="rId4"/>
          <a:stretch>
            <a:fillRect/>
          </a:stretch>
        </p:blipFill>
        <p:spPr>
          <a:xfrm>
            <a:off x="8315199" y="251649"/>
            <a:ext cx="3613198" cy="6007693"/>
          </a:xfrm>
          <a:prstGeom prst="rect">
            <a:avLst/>
          </a:prstGeom>
        </p:spPr>
      </p:pic>
    </p:spTree>
    <p:extLst>
      <p:ext uri="{BB962C8B-B14F-4D97-AF65-F5344CB8AC3E}">
        <p14:creationId xmlns:p14="http://schemas.microsoft.com/office/powerpoint/2010/main" val="415721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F91F2-D72E-5CA2-58E9-F8C023E394BD}"/>
              </a:ext>
            </a:extLst>
          </p:cNvPr>
          <p:cNvPicPr>
            <a:picLocks noChangeAspect="1"/>
          </p:cNvPicPr>
          <p:nvPr/>
        </p:nvPicPr>
        <p:blipFill>
          <a:blip r:embed="rId2"/>
          <a:stretch>
            <a:fillRect/>
          </a:stretch>
        </p:blipFill>
        <p:spPr>
          <a:xfrm>
            <a:off x="396495" y="425153"/>
            <a:ext cx="3613198" cy="6007693"/>
          </a:xfrm>
          <a:prstGeom prst="rect">
            <a:avLst/>
          </a:prstGeom>
        </p:spPr>
      </p:pic>
      <p:pic>
        <p:nvPicPr>
          <p:cNvPr id="4" name="Picture 3">
            <a:extLst>
              <a:ext uri="{FF2B5EF4-FFF2-40B4-BE49-F238E27FC236}">
                <a16:creationId xmlns:a16="http://schemas.microsoft.com/office/drawing/2014/main" id="{5D11CD15-620D-8CF2-FD8E-745A816902C0}"/>
              </a:ext>
            </a:extLst>
          </p:cNvPr>
          <p:cNvPicPr>
            <a:picLocks noChangeAspect="1"/>
          </p:cNvPicPr>
          <p:nvPr/>
        </p:nvPicPr>
        <p:blipFill>
          <a:blip r:embed="rId3"/>
          <a:stretch>
            <a:fillRect/>
          </a:stretch>
        </p:blipFill>
        <p:spPr>
          <a:xfrm>
            <a:off x="4289400" y="425153"/>
            <a:ext cx="3613199" cy="6007694"/>
          </a:xfrm>
          <a:prstGeom prst="rect">
            <a:avLst/>
          </a:prstGeom>
        </p:spPr>
      </p:pic>
      <p:pic>
        <p:nvPicPr>
          <p:cNvPr id="6" name="Picture 5">
            <a:extLst>
              <a:ext uri="{FF2B5EF4-FFF2-40B4-BE49-F238E27FC236}">
                <a16:creationId xmlns:a16="http://schemas.microsoft.com/office/drawing/2014/main" id="{F970AD01-51A3-FEF6-2F31-45B2F8EBAB27}"/>
              </a:ext>
            </a:extLst>
          </p:cNvPr>
          <p:cNvPicPr>
            <a:picLocks noChangeAspect="1"/>
          </p:cNvPicPr>
          <p:nvPr/>
        </p:nvPicPr>
        <p:blipFill>
          <a:blip r:embed="rId4"/>
          <a:stretch>
            <a:fillRect/>
          </a:stretch>
        </p:blipFill>
        <p:spPr>
          <a:xfrm>
            <a:off x="8416480" y="425153"/>
            <a:ext cx="3157017" cy="6007693"/>
          </a:xfrm>
          <a:prstGeom prst="rect">
            <a:avLst/>
          </a:prstGeom>
        </p:spPr>
      </p:pic>
    </p:spTree>
    <p:extLst>
      <p:ext uri="{BB962C8B-B14F-4D97-AF65-F5344CB8AC3E}">
        <p14:creationId xmlns:p14="http://schemas.microsoft.com/office/powerpoint/2010/main" val="256181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792F4-2A4C-290E-C3C7-764E15C1F007}"/>
              </a:ext>
            </a:extLst>
          </p:cNvPr>
          <p:cNvSpPr txBox="1"/>
          <p:nvPr/>
        </p:nvSpPr>
        <p:spPr>
          <a:xfrm>
            <a:off x="237744" y="228600"/>
            <a:ext cx="454456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wo demo images were used in this tutorial.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Demo1 from Winnie. (IMG_2782.JPG)</a:t>
            </a:r>
            <a:br>
              <a:rPr lang="en-US" altLang="zh-C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Demo2 from </a:t>
            </a:r>
            <a:r>
              <a:rPr lang="en-US" dirty="0" err="1">
                <a:latin typeface="Times New Roman" panose="02020603050405020304" pitchFamily="18" charset="0"/>
                <a:cs typeface="Times New Roman" panose="02020603050405020304" pitchFamily="18" charset="0"/>
              </a:rPr>
              <a:t>XiaoYuan</a:t>
            </a:r>
            <a:r>
              <a:rPr lang="en-US" dirty="0">
                <a:latin typeface="Times New Roman" panose="02020603050405020304" pitchFamily="18" charset="0"/>
                <a:cs typeface="Times New Roman" panose="02020603050405020304" pitchFamily="18" charset="0"/>
              </a:rPr>
              <a:t>. (IMG_2887.JPG)</a:t>
            </a:r>
            <a:endParaRPr lang="en-MO"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C5444D-CB57-BE71-2E5D-5B8B641598AC}"/>
              </a:ext>
            </a:extLst>
          </p:cNvPr>
          <p:cNvPicPr>
            <a:picLocks noChangeAspect="1"/>
          </p:cNvPicPr>
          <p:nvPr/>
        </p:nvPicPr>
        <p:blipFill>
          <a:blip r:embed="rId2"/>
          <a:stretch>
            <a:fillRect/>
          </a:stretch>
        </p:blipFill>
        <p:spPr>
          <a:xfrm>
            <a:off x="796480" y="1558099"/>
            <a:ext cx="3228975" cy="4162425"/>
          </a:xfrm>
          <a:prstGeom prst="rect">
            <a:avLst/>
          </a:prstGeom>
        </p:spPr>
      </p:pic>
      <p:pic>
        <p:nvPicPr>
          <p:cNvPr id="6" name="Picture 5">
            <a:extLst>
              <a:ext uri="{FF2B5EF4-FFF2-40B4-BE49-F238E27FC236}">
                <a16:creationId xmlns:a16="http://schemas.microsoft.com/office/drawing/2014/main" id="{8049E1D9-53EB-5AC1-EC5F-3A3F85D89EA9}"/>
              </a:ext>
            </a:extLst>
          </p:cNvPr>
          <p:cNvPicPr>
            <a:picLocks noChangeAspect="1"/>
          </p:cNvPicPr>
          <p:nvPr/>
        </p:nvPicPr>
        <p:blipFill>
          <a:blip r:embed="rId3"/>
          <a:stretch>
            <a:fillRect/>
          </a:stretch>
        </p:blipFill>
        <p:spPr>
          <a:xfrm>
            <a:off x="5332859" y="1558099"/>
            <a:ext cx="6145516" cy="4162425"/>
          </a:xfrm>
          <a:prstGeom prst="rect">
            <a:avLst/>
          </a:prstGeom>
        </p:spPr>
      </p:pic>
    </p:spTree>
    <p:extLst>
      <p:ext uri="{BB962C8B-B14F-4D97-AF65-F5344CB8AC3E}">
        <p14:creationId xmlns:p14="http://schemas.microsoft.com/office/powerpoint/2010/main" val="67171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5E258-00A8-68DD-51CE-32071EDA35E4}"/>
              </a:ext>
            </a:extLst>
          </p:cNvPr>
          <p:cNvSpPr txBox="1"/>
          <p:nvPr/>
        </p:nvSpPr>
        <p:spPr>
          <a:xfrm>
            <a:off x="340614" y="345686"/>
            <a:ext cx="609447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(6) Check if the cropping was successful</a:t>
            </a:r>
            <a:endParaRPr lang="en-MO"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5730E00-B383-BFD7-F26B-D2209C8CDF8C}"/>
              </a:ext>
            </a:extLst>
          </p:cNvPr>
          <p:cNvSpPr txBox="1"/>
          <p:nvPr/>
        </p:nvSpPr>
        <p:spPr>
          <a:xfrm>
            <a:off x="340614" y="1728216"/>
            <a:ext cx="11510772"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the final cropped image is obtained, the script proceeds to calculate its aspect ratio. A successful cropping is determined when the aspect ratio exceeds 0.98 (default value).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Please note that while the script considers a cropping successful based on the aspect ratio criterion, it is advisable to manually review and verify the results for accuracy.</a:t>
            </a:r>
          </a:p>
        </p:txBody>
      </p:sp>
    </p:spTree>
    <p:extLst>
      <p:ext uri="{BB962C8B-B14F-4D97-AF65-F5344CB8AC3E}">
        <p14:creationId xmlns:p14="http://schemas.microsoft.com/office/powerpoint/2010/main" val="637939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BEE425-1F3F-851E-0979-308F2E0806B8}"/>
              </a:ext>
            </a:extLst>
          </p:cNvPr>
          <p:cNvSpPr txBox="1"/>
          <p:nvPr/>
        </p:nvSpPr>
        <p:spPr>
          <a:xfrm>
            <a:off x="448056" y="1618488"/>
            <a:ext cx="10680192" cy="203132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Tips:</a:t>
            </a:r>
          </a:p>
          <a:p>
            <a:r>
              <a:rPr lang="en-US" altLang="zh-CN" dirty="0">
                <a:latin typeface="Times New Roman" panose="02020603050405020304" pitchFamily="18" charset="0"/>
                <a:cs typeface="Times New Roman" panose="02020603050405020304" pitchFamily="18" charset="0"/>
              </a:rPr>
              <a:t>The positions of the plate and label should be relatively fixed, allowing the values of </a:t>
            </a:r>
            <a:r>
              <a:rPr lang="en-US" altLang="zh-CN" dirty="0" err="1">
                <a:latin typeface="Times New Roman" panose="02020603050405020304" pitchFamily="18" charset="0"/>
                <a:cs typeface="Times New Roman" panose="02020603050405020304" pitchFamily="18" charset="0"/>
              </a:rPr>
              <a:t>top_cut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bottom_cut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left_cut</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right_cut</a:t>
            </a:r>
            <a:r>
              <a:rPr lang="en-US" altLang="zh-CN" dirty="0">
                <a:latin typeface="Times New Roman" panose="02020603050405020304" pitchFamily="18" charset="0"/>
                <a:cs typeface="Times New Roman" panose="02020603050405020304" pitchFamily="18" charset="0"/>
              </a:rPr>
              <a:t> to be applicable to all samples in a set of experiments.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plate is transparent and is photographed against a dark background, which facilitates the detection of its edges. (Sometimes, if the color of the colonies is relatively dark, it may be necessary to capture the image against a light background. In such cases, the effectiveness of the script may be compromised.)</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76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43542-ED9C-CF3A-041B-4D7724688540}"/>
              </a:ext>
            </a:extLst>
          </p:cNvPr>
          <p:cNvSpPr txBox="1"/>
          <p:nvPr/>
        </p:nvSpPr>
        <p:spPr>
          <a:xfrm>
            <a:off x="320040" y="274320"/>
            <a:ext cx="30723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Working flow</a:t>
            </a:r>
            <a:endParaRPr lang="en-MO"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EA3C1F2-C22E-9509-CFEF-EA6A25D1CB44}"/>
              </a:ext>
            </a:extLst>
          </p:cNvPr>
          <p:cNvSpPr/>
          <p:nvPr/>
        </p:nvSpPr>
        <p:spPr>
          <a:xfrm>
            <a:off x="786384" y="1563624"/>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(input image)</a:t>
            </a:r>
            <a:endParaRPr lang="en-MO"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A2C5503-FB12-ABA4-0561-EA06060F555D}"/>
              </a:ext>
            </a:extLst>
          </p:cNvPr>
          <p:cNvSpPr/>
          <p:nvPr/>
        </p:nvSpPr>
        <p:spPr>
          <a:xfrm>
            <a:off x="3654552" y="1563624"/>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Cut label</a:t>
            </a:r>
            <a:endParaRPr lang="en-MO"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C843EFF-B847-2925-D764-D83565FF13C1}"/>
              </a:ext>
            </a:extLst>
          </p:cNvPr>
          <p:cNvSpPr/>
          <p:nvPr/>
        </p:nvSpPr>
        <p:spPr>
          <a:xfrm>
            <a:off x="6595872" y="1563624"/>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image2</a:t>
            </a:r>
            <a:endParaRPr lang="en-MO"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F554599-F42F-F022-397A-49C393555814}"/>
              </a:ext>
            </a:extLst>
          </p:cNvPr>
          <p:cNvSpPr/>
          <p:nvPr/>
        </p:nvSpPr>
        <p:spPr>
          <a:xfrm>
            <a:off x="786384" y="2831592"/>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Detect edges</a:t>
            </a:r>
            <a:endParaRPr lang="en-MO"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422283A-6650-31BF-2432-3E1391008160}"/>
              </a:ext>
            </a:extLst>
          </p:cNvPr>
          <p:cNvSpPr/>
          <p:nvPr/>
        </p:nvSpPr>
        <p:spPr>
          <a:xfrm>
            <a:off x="3654552" y="2831592"/>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Cut top and bottom</a:t>
            </a:r>
            <a:endParaRPr lang="en-MO"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A55DD46-B70E-AAD3-B51A-C8D5F7168FD3}"/>
              </a:ext>
            </a:extLst>
          </p:cNvPr>
          <p:cNvSpPr/>
          <p:nvPr/>
        </p:nvSpPr>
        <p:spPr>
          <a:xfrm>
            <a:off x="6595872" y="2831592"/>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3</a:t>
            </a:r>
            <a:endParaRPr lang="en-MO"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5A747CC-598A-1C2D-DA9A-C04739BEB85D}"/>
              </a:ext>
            </a:extLst>
          </p:cNvPr>
          <p:cNvSpPr/>
          <p:nvPr/>
        </p:nvSpPr>
        <p:spPr>
          <a:xfrm>
            <a:off x="786384" y="4099560"/>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Detect edges</a:t>
            </a:r>
            <a:endParaRPr lang="en-MO"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348197B-2C65-919B-9622-CC418AD9BA26}"/>
              </a:ext>
            </a:extLst>
          </p:cNvPr>
          <p:cNvSpPr/>
          <p:nvPr/>
        </p:nvSpPr>
        <p:spPr>
          <a:xfrm>
            <a:off x="3654552" y="4099560"/>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Cut left and right</a:t>
            </a:r>
            <a:endParaRPr lang="en-MO"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797641C-4A5E-301B-A30D-69F66CCCAB0D}"/>
              </a:ext>
            </a:extLst>
          </p:cNvPr>
          <p:cNvSpPr/>
          <p:nvPr/>
        </p:nvSpPr>
        <p:spPr>
          <a:xfrm>
            <a:off x="6595872" y="4099560"/>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(output image)</a:t>
            </a:r>
            <a:endParaRPr lang="en-MO"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9B9D52F2-66B7-0CB6-014B-C204F1F40D11}"/>
              </a:ext>
            </a:extLst>
          </p:cNvPr>
          <p:cNvCxnSpPr>
            <a:stCxn id="3" idx="3"/>
            <a:endCxn id="4" idx="1"/>
          </p:cNvCxnSpPr>
          <p:nvPr/>
        </p:nvCxnSpPr>
        <p:spPr>
          <a:xfrm>
            <a:off x="3072384" y="1860804"/>
            <a:ext cx="58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9E18F62-33EA-1007-617B-A236078899C8}"/>
              </a:ext>
            </a:extLst>
          </p:cNvPr>
          <p:cNvCxnSpPr>
            <a:stCxn id="4" idx="3"/>
            <a:endCxn id="5" idx="1"/>
          </p:cNvCxnSpPr>
          <p:nvPr/>
        </p:nvCxnSpPr>
        <p:spPr>
          <a:xfrm>
            <a:off x="5940552" y="1860804"/>
            <a:ext cx="6553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093155F4-4AD9-E9F6-B604-8BDF933EC5D5}"/>
              </a:ext>
            </a:extLst>
          </p:cNvPr>
          <p:cNvCxnSpPr>
            <a:stCxn id="5" idx="2"/>
            <a:endCxn id="6" idx="0"/>
          </p:cNvCxnSpPr>
          <p:nvPr/>
        </p:nvCxnSpPr>
        <p:spPr>
          <a:xfrm rot="5400000">
            <a:off x="4497324" y="-409956"/>
            <a:ext cx="673608" cy="58094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91FA53-4552-0127-2B95-8AB1716B54BC}"/>
              </a:ext>
            </a:extLst>
          </p:cNvPr>
          <p:cNvCxnSpPr>
            <a:stCxn id="6" idx="3"/>
            <a:endCxn id="7" idx="1"/>
          </p:cNvCxnSpPr>
          <p:nvPr/>
        </p:nvCxnSpPr>
        <p:spPr>
          <a:xfrm>
            <a:off x="3072384" y="3128772"/>
            <a:ext cx="58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810AD5A-589B-D705-1A1E-2EF5C72450B7}"/>
              </a:ext>
            </a:extLst>
          </p:cNvPr>
          <p:cNvCxnSpPr>
            <a:stCxn id="7" idx="3"/>
          </p:cNvCxnSpPr>
          <p:nvPr/>
        </p:nvCxnSpPr>
        <p:spPr>
          <a:xfrm>
            <a:off x="5940552" y="3128772"/>
            <a:ext cx="8991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E4A79111-7967-86FD-C976-8B300DF86EC8}"/>
              </a:ext>
            </a:extLst>
          </p:cNvPr>
          <p:cNvCxnSpPr>
            <a:stCxn id="8" idx="2"/>
            <a:endCxn id="9" idx="0"/>
          </p:cNvCxnSpPr>
          <p:nvPr/>
        </p:nvCxnSpPr>
        <p:spPr>
          <a:xfrm rot="5400000">
            <a:off x="4497324" y="858012"/>
            <a:ext cx="673608" cy="58094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AA9E02A-C62A-D66F-75A1-5EC649F42F1A}"/>
              </a:ext>
            </a:extLst>
          </p:cNvPr>
          <p:cNvCxnSpPr>
            <a:stCxn id="9" idx="3"/>
            <a:endCxn id="10" idx="1"/>
          </p:cNvCxnSpPr>
          <p:nvPr/>
        </p:nvCxnSpPr>
        <p:spPr>
          <a:xfrm>
            <a:off x="3072384" y="4396740"/>
            <a:ext cx="58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57E993B-E185-2650-F9C6-48C49CCD2C27}"/>
              </a:ext>
            </a:extLst>
          </p:cNvPr>
          <p:cNvCxnSpPr>
            <a:stCxn id="10" idx="3"/>
            <a:endCxn id="11" idx="1"/>
          </p:cNvCxnSpPr>
          <p:nvPr/>
        </p:nvCxnSpPr>
        <p:spPr>
          <a:xfrm>
            <a:off x="5940552" y="4396740"/>
            <a:ext cx="6553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D77FE98-8509-01C9-7675-DA6DD43F8991}"/>
              </a:ext>
            </a:extLst>
          </p:cNvPr>
          <p:cNvSpPr/>
          <p:nvPr/>
        </p:nvSpPr>
        <p:spPr>
          <a:xfrm>
            <a:off x="6595872" y="5294376"/>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Judge success or not</a:t>
            </a:r>
            <a:endParaRPr lang="en-MO"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4CF21C6D-45D7-2432-F976-D57293B7B14C}"/>
              </a:ext>
            </a:extLst>
          </p:cNvPr>
          <p:cNvCxnSpPr>
            <a:stCxn id="11" idx="2"/>
            <a:endCxn id="32" idx="0"/>
          </p:cNvCxnSpPr>
          <p:nvPr/>
        </p:nvCxnSpPr>
        <p:spPr>
          <a:xfrm>
            <a:off x="7738872" y="4693920"/>
            <a:ext cx="0" cy="600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99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A3CD6C-C8C5-FB8D-B951-85EAF7B2ECB9}"/>
              </a:ext>
            </a:extLst>
          </p:cNvPr>
          <p:cNvSpPr txBox="1"/>
          <p:nvPr/>
        </p:nvSpPr>
        <p:spPr>
          <a:xfrm>
            <a:off x="310896" y="201168"/>
            <a:ext cx="15087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Cut label</a:t>
            </a:r>
            <a:endParaRPr lang="en-MO"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E040B9-F582-4AD7-8EA1-36C9B1012B26}"/>
              </a:ext>
            </a:extLst>
          </p:cNvPr>
          <p:cNvSpPr txBox="1"/>
          <p:nvPr/>
        </p:nvSpPr>
        <p:spPr>
          <a:xfrm>
            <a:off x="221742" y="616880"/>
            <a:ext cx="11970258" cy="2585323"/>
          </a:xfrm>
          <a:prstGeom prst="rect">
            <a:avLst/>
          </a:prstGeom>
          <a:noFill/>
        </p:spPr>
        <p:txBody>
          <a:bodyPr wrap="square">
            <a:spAutoFit/>
          </a:bodyPr>
          <a:lstStyle/>
          <a:p>
            <a:r>
              <a:rPr lang="en-MO" dirty="0">
                <a:latin typeface="Times New Roman" panose="02020603050405020304" pitchFamily="18" charset="0"/>
                <a:cs typeface="Times New Roman" panose="02020603050405020304" pitchFamily="18" charset="0"/>
              </a:rPr>
              <a:t>In the plate test images, </a:t>
            </a:r>
            <a:r>
              <a:rPr lang="en-US" dirty="0">
                <a:latin typeface="Times New Roman" panose="02020603050405020304" pitchFamily="18" charset="0"/>
                <a:cs typeface="Times New Roman" panose="02020603050405020304" pitchFamily="18" charset="0"/>
              </a:rPr>
              <a:t>it is common to have rulers or labels present. To ensure accurate detection of the plate's edges, it is advisable to remove these elements beforehand.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script, you can achieve this by specifying the percentages (n1, n2, n3, n4) to be cropped from the top, bottom, left, and right sides of the image. These values can be assigned as floating-point numbers to the variables </a:t>
            </a:r>
            <a:r>
              <a:rPr lang="en-US" dirty="0" err="1">
                <a:solidFill>
                  <a:srgbClr val="FF0000"/>
                </a:solidFill>
                <a:highlight>
                  <a:srgbClr val="FFFF00"/>
                </a:highlight>
                <a:latin typeface="Times New Roman" panose="02020603050405020304" pitchFamily="18" charset="0"/>
                <a:cs typeface="Times New Roman" panose="02020603050405020304" pitchFamily="18" charset="0"/>
              </a:rPr>
              <a:t>top_cut</a:t>
            </a:r>
            <a:r>
              <a:rPr lang="en-US" dirty="0">
                <a:latin typeface="Times New Roman" panose="02020603050405020304" pitchFamily="18" charset="0"/>
                <a:cs typeface="Times New Roman" panose="02020603050405020304" pitchFamily="18" charset="0"/>
              </a:rPr>
              <a:t>, </a:t>
            </a:r>
            <a:r>
              <a:rPr lang="en-US" dirty="0" err="1">
                <a:solidFill>
                  <a:srgbClr val="FF0000"/>
                </a:solidFill>
                <a:highlight>
                  <a:srgbClr val="FFFF00"/>
                </a:highlight>
                <a:latin typeface="Times New Roman" panose="02020603050405020304" pitchFamily="18" charset="0"/>
                <a:cs typeface="Times New Roman" panose="02020603050405020304" pitchFamily="18" charset="0"/>
              </a:rPr>
              <a:t>bottom_cut</a:t>
            </a:r>
            <a:r>
              <a:rPr lang="en-US" dirty="0">
                <a:latin typeface="Times New Roman" panose="02020603050405020304" pitchFamily="18" charset="0"/>
                <a:cs typeface="Times New Roman" panose="02020603050405020304" pitchFamily="18" charset="0"/>
              </a:rPr>
              <a:t>, </a:t>
            </a:r>
            <a:r>
              <a:rPr lang="en-US" dirty="0" err="1">
                <a:solidFill>
                  <a:srgbClr val="FF0000"/>
                </a:solidFill>
                <a:highlight>
                  <a:srgbClr val="FFFF00"/>
                </a:highlight>
                <a:latin typeface="Times New Roman" panose="02020603050405020304" pitchFamily="18" charset="0"/>
                <a:cs typeface="Times New Roman" panose="02020603050405020304" pitchFamily="18" charset="0"/>
              </a:rPr>
              <a:t>left_cut</a:t>
            </a:r>
            <a:r>
              <a:rPr lang="en-US" dirty="0">
                <a:latin typeface="Times New Roman" panose="02020603050405020304" pitchFamily="18" charset="0"/>
                <a:cs typeface="Times New Roman" panose="02020603050405020304" pitchFamily="18" charset="0"/>
              </a:rPr>
              <a:t>, and </a:t>
            </a:r>
            <a:r>
              <a:rPr lang="en-US" dirty="0" err="1">
                <a:solidFill>
                  <a:srgbClr val="FF0000"/>
                </a:solidFill>
                <a:highlight>
                  <a:srgbClr val="FFFF00"/>
                </a:highlight>
                <a:latin typeface="Times New Roman" panose="02020603050405020304" pitchFamily="18" charset="0"/>
                <a:cs typeface="Times New Roman" panose="02020603050405020304" pitchFamily="18" charset="0"/>
              </a:rPr>
              <a:t>right_cut</a:t>
            </a:r>
            <a:r>
              <a:rPr lang="en-US" dirty="0">
                <a:latin typeface="Times New Roman" panose="02020603050405020304" pitchFamily="18" charset="0"/>
                <a:cs typeface="Times New Roman" panose="02020603050405020304" pitchFamily="18" charset="0"/>
              </a:rPr>
              <a:t>, respectively.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During this step, the labels are eliminated, and special care is taken to ensure that the plate remains </a:t>
            </a:r>
            <a:r>
              <a:rPr lang="en-US" dirty="0">
                <a:solidFill>
                  <a:srgbClr val="FF0000"/>
                </a:solidFill>
                <a:latin typeface="Times New Roman" panose="02020603050405020304" pitchFamily="18" charset="0"/>
                <a:cs typeface="Times New Roman" panose="02020603050405020304" pitchFamily="18" charset="0"/>
              </a:rPr>
              <a:t>centered</a:t>
            </a:r>
            <a:r>
              <a:rPr lang="en-US" dirty="0">
                <a:latin typeface="Times New Roman" panose="02020603050405020304" pitchFamily="18" charset="0"/>
                <a:cs typeface="Times New Roman" panose="02020603050405020304" pitchFamily="18" charset="0"/>
              </a:rPr>
              <a:t> within the resulting cropped image (image2).</a:t>
            </a:r>
            <a:endParaRPr lang="en-MO"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575F68A-D932-F7E1-FDD4-17A34A4A2E2F}"/>
              </a:ext>
            </a:extLst>
          </p:cNvPr>
          <p:cNvPicPr>
            <a:picLocks noChangeAspect="1"/>
          </p:cNvPicPr>
          <p:nvPr/>
        </p:nvPicPr>
        <p:blipFill>
          <a:blip r:embed="rId2"/>
          <a:stretch>
            <a:fillRect/>
          </a:stretch>
        </p:blipFill>
        <p:spPr>
          <a:xfrm>
            <a:off x="0" y="3161116"/>
            <a:ext cx="2952750" cy="3619500"/>
          </a:xfrm>
          <a:prstGeom prst="rect">
            <a:avLst/>
          </a:prstGeom>
        </p:spPr>
      </p:pic>
      <p:sp>
        <p:nvSpPr>
          <p:cNvPr id="8" name="TextBox 7">
            <a:extLst>
              <a:ext uri="{FF2B5EF4-FFF2-40B4-BE49-F238E27FC236}">
                <a16:creationId xmlns:a16="http://schemas.microsoft.com/office/drawing/2014/main" id="{AAB46E86-DE89-4B41-EEB5-462E73D5C423}"/>
              </a:ext>
            </a:extLst>
          </p:cNvPr>
          <p:cNvSpPr txBox="1"/>
          <p:nvPr/>
        </p:nvSpPr>
        <p:spPr>
          <a:xfrm>
            <a:off x="3159633" y="3418516"/>
            <a:ext cx="2226183" cy="923330"/>
          </a:xfrm>
          <a:prstGeom prst="rect">
            <a:avLst/>
          </a:prstGeom>
          <a:noFill/>
        </p:spPr>
        <p:txBody>
          <a:bodyPr wrap="square">
            <a:spAutoFit/>
          </a:bodyPr>
          <a:lstStyle/>
          <a:p>
            <a:r>
              <a:rPr lang="en-MO" dirty="0" err="1">
                <a:latin typeface="Times New Roman" panose="02020603050405020304" pitchFamily="18" charset="0"/>
                <a:cs typeface="Times New Roman" panose="02020603050405020304" pitchFamily="18" charset="0"/>
              </a:rPr>
              <a:t>top_cut</a:t>
            </a:r>
            <a:r>
              <a:rPr lang="en-MO" dirty="0">
                <a:latin typeface="Times New Roman" panose="02020603050405020304" pitchFamily="18" charset="0"/>
                <a:cs typeface="Times New Roman" panose="02020603050405020304" pitchFamily="18" charset="0"/>
              </a:rPr>
              <a:t> = 0.26</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MO" dirty="0" err="1">
                <a:latin typeface="Times New Roman" panose="02020603050405020304" pitchFamily="18" charset="0"/>
                <a:cs typeface="Times New Roman" panose="02020603050405020304" pitchFamily="18" charset="0"/>
              </a:rPr>
              <a:t>bottom_cut</a:t>
            </a:r>
            <a:r>
              <a:rPr lang="en-MO" dirty="0">
                <a:latin typeface="Times New Roman" panose="02020603050405020304" pitchFamily="18" charset="0"/>
                <a:cs typeface="Times New Roman" panose="02020603050405020304" pitchFamily="18" charset="0"/>
              </a:rPr>
              <a:t> = 0.15</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blue lines)</a:t>
            </a:r>
            <a:endParaRPr lang="en-MO"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462586D-B2E9-C676-2D65-A12A28BEA14A}"/>
              </a:ext>
            </a:extLst>
          </p:cNvPr>
          <p:cNvSpPr txBox="1"/>
          <p:nvPr/>
        </p:nvSpPr>
        <p:spPr>
          <a:xfrm>
            <a:off x="3159633" y="4929768"/>
            <a:ext cx="1906143" cy="923330"/>
          </a:xfrm>
          <a:prstGeom prst="rect">
            <a:avLst/>
          </a:prstGeom>
          <a:noFill/>
        </p:spPr>
        <p:txBody>
          <a:bodyPr wrap="square">
            <a:spAutoFit/>
          </a:bodyPr>
          <a:lstStyle/>
          <a:p>
            <a:r>
              <a:rPr lang="en-MO" dirty="0" err="1">
                <a:latin typeface="Times New Roman" panose="02020603050405020304" pitchFamily="18" charset="0"/>
                <a:cs typeface="Times New Roman" panose="02020603050405020304" pitchFamily="18" charset="0"/>
              </a:rPr>
              <a:t>left_cut</a:t>
            </a:r>
            <a:r>
              <a:rPr lang="en-MO" dirty="0">
                <a:latin typeface="Times New Roman" panose="02020603050405020304" pitchFamily="18" charset="0"/>
                <a:cs typeface="Times New Roman" panose="02020603050405020304" pitchFamily="18" charset="0"/>
              </a:rPr>
              <a:t> = 0.15</a:t>
            </a:r>
            <a:br>
              <a:rPr lang="en-US" dirty="0">
                <a:latin typeface="Times New Roman" panose="02020603050405020304" pitchFamily="18" charset="0"/>
                <a:cs typeface="Times New Roman" panose="02020603050405020304" pitchFamily="18" charset="0"/>
              </a:rPr>
            </a:br>
            <a:r>
              <a:rPr lang="en-MO" dirty="0" err="1">
                <a:latin typeface="Times New Roman" panose="02020603050405020304" pitchFamily="18" charset="0"/>
                <a:cs typeface="Times New Roman" panose="02020603050405020304" pitchFamily="18" charset="0"/>
              </a:rPr>
              <a:t>right_cut</a:t>
            </a:r>
            <a:r>
              <a:rPr lang="en-MO" dirty="0">
                <a:latin typeface="Times New Roman" panose="02020603050405020304" pitchFamily="18" charset="0"/>
                <a:cs typeface="Times New Roman" panose="02020603050405020304" pitchFamily="18" charset="0"/>
              </a:rPr>
              <a:t> = 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red lines)</a:t>
            </a:r>
            <a:endParaRPr lang="en-MO" dirty="0">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C2CC196C-566E-FFD7-BF79-E979843C5D8F}"/>
              </a:ext>
            </a:extLst>
          </p:cNvPr>
          <p:cNvSpPr/>
          <p:nvPr/>
        </p:nvSpPr>
        <p:spPr>
          <a:xfrm>
            <a:off x="2952750" y="4387380"/>
            <a:ext cx="3365754" cy="52741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FDDE2B6-F461-C528-C6EE-74251BD78659}"/>
              </a:ext>
            </a:extLst>
          </p:cNvPr>
          <p:cNvPicPr>
            <a:picLocks noChangeAspect="1"/>
          </p:cNvPicPr>
          <p:nvPr/>
        </p:nvPicPr>
        <p:blipFill>
          <a:blip r:embed="rId3"/>
          <a:stretch>
            <a:fillRect/>
          </a:stretch>
        </p:blipFill>
        <p:spPr>
          <a:xfrm>
            <a:off x="6391656" y="2879217"/>
            <a:ext cx="3962400" cy="3714750"/>
          </a:xfrm>
          <a:prstGeom prst="rect">
            <a:avLst/>
          </a:prstGeom>
        </p:spPr>
      </p:pic>
    </p:spTree>
    <p:extLst>
      <p:ext uri="{BB962C8B-B14F-4D97-AF65-F5344CB8AC3E}">
        <p14:creationId xmlns:p14="http://schemas.microsoft.com/office/powerpoint/2010/main" val="291612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13FF9C-B3F6-B1E7-DB8B-0B2E47AD6480}"/>
              </a:ext>
            </a:extLst>
          </p:cNvPr>
          <p:cNvPicPr>
            <a:picLocks noChangeAspect="1"/>
          </p:cNvPicPr>
          <p:nvPr/>
        </p:nvPicPr>
        <p:blipFill>
          <a:blip r:embed="rId2"/>
          <a:stretch>
            <a:fillRect/>
          </a:stretch>
        </p:blipFill>
        <p:spPr>
          <a:xfrm>
            <a:off x="220408" y="1593151"/>
            <a:ext cx="5057775" cy="3324225"/>
          </a:xfrm>
          <a:prstGeom prst="rect">
            <a:avLst/>
          </a:prstGeom>
        </p:spPr>
      </p:pic>
      <p:sp>
        <p:nvSpPr>
          <p:cNvPr id="4" name="TextBox 3">
            <a:extLst>
              <a:ext uri="{FF2B5EF4-FFF2-40B4-BE49-F238E27FC236}">
                <a16:creationId xmlns:a16="http://schemas.microsoft.com/office/drawing/2014/main" id="{44C77D4C-7E22-F3B3-30C6-663EE9A5B7F3}"/>
              </a:ext>
            </a:extLst>
          </p:cNvPr>
          <p:cNvSpPr txBox="1"/>
          <p:nvPr/>
        </p:nvSpPr>
        <p:spPr>
          <a:xfrm>
            <a:off x="5354193" y="1772596"/>
            <a:ext cx="2226183" cy="923330"/>
          </a:xfrm>
          <a:prstGeom prst="rect">
            <a:avLst/>
          </a:prstGeom>
          <a:noFill/>
        </p:spPr>
        <p:txBody>
          <a:bodyPr wrap="square">
            <a:spAutoFit/>
          </a:bodyPr>
          <a:lstStyle/>
          <a:p>
            <a:r>
              <a:rPr lang="en-MO" dirty="0" err="1">
                <a:latin typeface="Times New Roman" panose="02020603050405020304" pitchFamily="18" charset="0"/>
                <a:cs typeface="Times New Roman" panose="02020603050405020304" pitchFamily="18" charset="0"/>
              </a:rPr>
              <a:t>top_cut</a:t>
            </a:r>
            <a:r>
              <a:rPr lang="en-MO" dirty="0">
                <a:latin typeface="Times New Roman" panose="02020603050405020304" pitchFamily="18" charset="0"/>
                <a:cs typeface="Times New Roman" panose="02020603050405020304" pitchFamily="18" charset="0"/>
              </a:rPr>
              <a:t> = 0</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MO" dirty="0" err="1">
                <a:latin typeface="Times New Roman" panose="02020603050405020304" pitchFamily="18" charset="0"/>
                <a:cs typeface="Times New Roman" panose="02020603050405020304" pitchFamily="18" charset="0"/>
              </a:rPr>
              <a:t>bottom_cut</a:t>
            </a:r>
            <a:r>
              <a:rPr lang="en-MO" dirty="0">
                <a:latin typeface="Times New Roman" panose="02020603050405020304" pitchFamily="18" charset="0"/>
                <a:cs typeface="Times New Roman" panose="02020603050405020304" pitchFamily="18" charset="0"/>
              </a:rPr>
              <a:t> = 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blue lines)</a:t>
            </a:r>
            <a:endParaRPr lang="en-MO"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188F4C-606A-4D3B-9D85-3C0004FCA2BD}"/>
              </a:ext>
            </a:extLst>
          </p:cNvPr>
          <p:cNvSpPr txBox="1"/>
          <p:nvPr/>
        </p:nvSpPr>
        <p:spPr>
          <a:xfrm>
            <a:off x="5354193" y="3521592"/>
            <a:ext cx="1906143" cy="923330"/>
          </a:xfrm>
          <a:prstGeom prst="rect">
            <a:avLst/>
          </a:prstGeom>
          <a:noFill/>
        </p:spPr>
        <p:txBody>
          <a:bodyPr wrap="square">
            <a:spAutoFit/>
          </a:bodyPr>
          <a:lstStyle/>
          <a:p>
            <a:r>
              <a:rPr lang="en-MO" dirty="0" err="1">
                <a:latin typeface="Times New Roman" panose="02020603050405020304" pitchFamily="18" charset="0"/>
                <a:cs typeface="Times New Roman" panose="02020603050405020304" pitchFamily="18" charset="0"/>
              </a:rPr>
              <a:t>left_cut</a:t>
            </a:r>
            <a:r>
              <a:rPr lang="en-MO" dirty="0">
                <a:latin typeface="Times New Roman" panose="02020603050405020304" pitchFamily="18" charset="0"/>
                <a:cs typeface="Times New Roman" panose="02020603050405020304" pitchFamily="18" charset="0"/>
              </a:rPr>
              <a:t> = 0.15</a:t>
            </a:r>
            <a:br>
              <a:rPr lang="en-US" dirty="0">
                <a:latin typeface="Times New Roman" panose="02020603050405020304" pitchFamily="18" charset="0"/>
                <a:cs typeface="Times New Roman" panose="02020603050405020304" pitchFamily="18" charset="0"/>
              </a:rPr>
            </a:br>
            <a:r>
              <a:rPr lang="en-MO" dirty="0" err="1">
                <a:latin typeface="Times New Roman" panose="02020603050405020304" pitchFamily="18" charset="0"/>
                <a:cs typeface="Times New Roman" panose="02020603050405020304" pitchFamily="18" charset="0"/>
              </a:rPr>
              <a:t>right_cut</a:t>
            </a:r>
            <a:r>
              <a:rPr lang="en-MO" dirty="0">
                <a:latin typeface="Times New Roman" panose="02020603050405020304" pitchFamily="18" charset="0"/>
                <a:cs typeface="Times New Roman" panose="02020603050405020304" pitchFamily="18" charset="0"/>
              </a:rPr>
              <a:t> = 0</a:t>
            </a:r>
            <a:r>
              <a:rPr lang="en-US" dirty="0">
                <a:latin typeface="Times New Roman" panose="02020603050405020304" pitchFamily="18" charset="0"/>
                <a:cs typeface="Times New Roman" panose="02020603050405020304" pitchFamily="18" charset="0"/>
              </a:rPr>
              <a:t>.15</a:t>
            </a:r>
          </a:p>
          <a:p>
            <a:r>
              <a:rPr lang="en-US" dirty="0">
                <a:latin typeface="Times New Roman" panose="02020603050405020304" pitchFamily="18" charset="0"/>
                <a:cs typeface="Times New Roman" panose="02020603050405020304" pitchFamily="18" charset="0"/>
              </a:rPr>
              <a:t>(two red lines)</a:t>
            </a:r>
            <a:endParaRPr lang="en-MO"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55C88D96-866B-5ED4-2E49-D8BECAAFC0B7}"/>
              </a:ext>
            </a:extLst>
          </p:cNvPr>
          <p:cNvSpPr/>
          <p:nvPr/>
        </p:nvSpPr>
        <p:spPr>
          <a:xfrm>
            <a:off x="5230942" y="2808996"/>
            <a:ext cx="2029394" cy="52741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B6BF775-FE87-46F1-4C95-FFF7E74A5DCD}"/>
              </a:ext>
            </a:extLst>
          </p:cNvPr>
          <p:cNvPicPr>
            <a:picLocks noChangeAspect="1"/>
          </p:cNvPicPr>
          <p:nvPr/>
        </p:nvPicPr>
        <p:blipFill>
          <a:blip r:embed="rId3"/>
          <a:stretch>
            <a:fillRect/>
          </a:stretch>
        </p:blipFill>
        <p:spPr>
          <a:xfrm>
            <a:off x="7492365" y="1402650"/>
            <a:ext cx="4248150" cy="3705225"/>
          </a:xfrm>
          <a:prstGeom prst="rect">
            <a:avLst/>
          </a:prstGeom>
        </p:spPr>
      </p:pic>
    </p:spTree>
    <p:extLst>
      <p:ext uri="{BB962C8B-B14F-4D97-AF65-F5344CB8AC3E}">
        <p14:creationId xmlns:p14="http://schemas.microsoft.com/office/powerpoint/2010/main" val="12915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58EE6-AEF6-5CE3-CA1A-B50A1CB2C269}"/>
              </a:ext>
            </a:extLst>
          </p:cNvPr>
          <p:cNvSpPr txBox="1"/>
          <p:nvPr/>
        </p:nvSpPr>
        <p:spPr>
          <a:xfrm>
            <a:off x="310896" y="201168"/>
            <a:ext cx="1071676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Detect edges of image2</a:t>
            </a:r>
            <a:endParaRPr lang="en-MO"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8C5578-F363-DEEB-8D9F-DFBC728069AB}"/>
              </a:ext>
            </a:extLst>
          </p:cNvPr>
          <p:cNvSpPr txBox="1"/>
          <p:nvPr/>
        </p:nvSpPr>
        <p:spPr>
          <a:xfrm>
            <a:off x="228600" y="749808"/>
            <a:ext cx="1162202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 edges detection, the script will transfer the image to a gray image and using gaussian blur to reduce noise.</a:t>
            </a:r>
            <a:endParaRPr lang="en-MO"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FBF0F4-F3A6-88B0-2123-647EBC58CACB}"/>
              </a:ext>
            </a:extLst>
          </p:cNvPr>
          <p:cNvPicPr>
            <a:picLocks noChangeAspect="1"/>
          </p:cNvPicPr>
          <p:nvPr/>
        </p:nvPicPr>
        <p:blipFill>
          <a:blip r:embed="rId2"/>
          <a:stretch>
            <a:fillRect/>
          </a:stretch>
        </p:blipFill>
        <p:spPr>
          <a:xfrm>
            <a:off x="2521840" y="1396139"/>
            <a:ext cx="2697480" cy="2528888"/>
          </a:xfrm>
          <a:prstGeom prst="rect">
            <a:avLst/>
          </a:prstGeom>
        </p:spPr>
      </p:pic>
      <p:pic>
        <p:nvPicPr>
          <p:cNvPr id="5" name="Picture 4">
            <a:extLst>
              <a:ext uri="{FF2B5EF4-FFF2-40B4-BE49-F238E27FC236}">
                <a16:creationId xmlns:a16="http://schemas.microsoft.com/office/drawing/2014/main" id="{0A0C6C65-DEB5-4901-FF96-F9B2B4164674}"/>
              </a:ext>
            </a:extLst>
          </p:cNvPr>
          <p:cNvPicPr>
            <a:picLocks noChangeAspect="1"/>
          </p:cNvPicPr>
          <p:nvPr/>
        </p:nvPicPr>
        <p:blipFill>
          <a:blip r:embed="rId3"/>
          <a:stretch>
            <a:fillRect/>
          </a:stretch>
        </p:blipFill>
        <p:spPr>
          <a:xfrm>
            <a:off x="2521839" y="3992306"/>
            <a:ext cx="3101253" cy="2704905"/>
          </a:xfrm>
          <a:prstGeom prst="rect">
            <a:avLst/>
          </a:prstGeom>
        </p:spPr>
      </p:pic>
      <p:pic>
        <p:nvPicPr>
          <p:cNvPr id="7" name="Picture 6">
            <a:extLst>
              <a:ext uri="{FF2B5EF4-FFF2-40B4-BE49-F238E27FC236}">
                <a16:creationId xmlns:a16="http://schemas.microsoft.com/office/drawing/2014/main" id="{8DE4581C-5AFF-2CB0-0959-F235804A6B86}"/>
              </a:ext>
            </a:extLst>
          </p:cNvPr>
          <p:cNvPicPr>
            <a:picLocks noChangeAspect="1"/>
          </p:cNvPicPr>
          <p:nvPr/>
        </p:nvPicPr>
        <p:blipFill>
          <a:blip r:embed="rId4"/>
          <a:stretch>
            <a:fillRect/>
          </a:stretch>
        </p:blipFill>
        <p:spPr>
          <a:xfrm>
            <a:off x="7859649" y="1429778"/>
            <a:ext cx="2672809" cy="2528888"/>
          </a:xfrm>
          <a:prstGeom prst="rect">
            <a:avLst/>
          </a:prstGeom>
        </p:spPr>
      </p:pic>
      <p:pic>
        <p:nvPicPr>
          <p:cNvPr id="9" name="Picture 8">
            <a:extLst>
              <a:ext uri="{FF2B5EF4-FFF2-40B4-BE49-F238E27FC236}">
                <a16:creationId xmlns:a16="http://schemas.microsoft.com/office/drawing/2014/main" id="{7985E6BD-70CF-DF11-0389-E0375C652CF1}"/>
              </a:ext>
            </a:extLst>
          </p:cNvPr>
          <p:cNvPicPr>
            <a:picLocks noChangeAspect="1"/>
          </p:cNvPicPr>
          <p:nvPr/>
        </p:nvPicPr>
        <p:blipFill>
          <a:blip r:embed="rId5"/>
          <a:stretch>
            <a:fillRect/>
          </a:stretch>
        </p:blipFill>
        <p:spPr>
          <a:xfrm>
            <a:off x="7859649" y="4095039"/>
            <a:ext cx="3101253" cy="2666365"/>
          </a:xfrm>
          <a:prstGeom prst="rect">
            <a:avLst/>
          </a:prstGeom>
        </p:spPr>
      </p:pic>
      <p:sp>
        <p:nvSpPr>
          <p:cNvPr id="10" name="Arrow: Right 9">
            <a:extLst>
              <a:ext uri="{FF2B5EF4-FFF2-40B4-BE49-F238E27FC236}">
                <a16:creationId xmlns:a16="http://schemas.microsoft.com/office/drawing/2014/main" id="{DA63D5D7-DA9B-E93E-87AA-F2584CD0F1AE}"/>
              </a:ext>
            </a:extLst>
          </p:cNvPr>
          <p:cNvSpPr/>
          <p:nvPr/>
        </p:nvSpPr>
        <p:spPr>
          <a:xfrm>
            <a:off x="5225416" y="2238214"/>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6BEF66E8-DC17-9206-93CF-E7A745E2D4BB}"/>
              </a:ext>
            </a:extLst>
          </p:cNvPr>
          <p:cNvSpPr/>
          <p:nvPr/>
        </p:nvSpPr>
        <p:spPr>
          <a:xfrm>
            <a:off x="5408062" y="5001768"/>
            <a:ext cx="2300330" cy="494919"/>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CC37FAC-DA48-9B80-779F-AE88E51FD828}"/>
              </a:ext>
            </a:extLst>
          </p:cNvPr>
          <p:cNvSpPr txBox="1"/>
          <p:nvPr/>
        </p:nvSpPr>
        <p:spPr>
          <a:xfrm>
            <a:off x="630936" y="2167128"/>
            <a:ext cx="12070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Demo1</a:t>
            </a:r>
            <a:endParaRPr lang="en-MO"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096BD40-232E-7E4E-EDEB-4472359E48D3}"/>
              </a:ext>
            </a:extLst>
          </p:cNvPr>
          <p:cNvSpPr txBox="1"/>
          <p:nvPr/>
        </p:nvSpPr>
        <p:spPr>
          <a:xfrm>
            <a:off x="630936" y="5064561"/>
            <a:ext cx="12070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Demo2</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29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F0F6F8-5629-A18F-1B9E-E644A64D59A5}"/>
              </a:ext>
            </a:extLst>
          </p:cNvPr>
          <p:cNvSpPr txBox="1"/>
          <p:nvPr/>
        </p:nvSpPr>
        <p:spPr>
          <a:xfrm>
            <a:off x="216408" y="265176"/>
            <a:ext cx="11484864" cy="1754326"/>
          </a:xfrm>
          <a:prstGeom prst="rect">
            <a:avLst/>
          </a:prstGeom>
          <a:noFill/>
        </p:spPr>
        <p:txBody>
          <a:bodyPr wrap="square" rtlCol="0">
            <a:spAutoFit/>
          </a:bodyPr>
          <a:lstStyle/>
          <a:p>
            <a:r>
              <a:rPr lang="en-US" dirty="0" err="1">
                <a:solidFill>
                  <a:srgbClr val="FF0000"/>
                </a:solidFill>
                <a:highlight>
                  <a:srgbClr val="FFFF00"/>
                </a:highlight>
                <a:latin typeface="Times New Roman" panose="02020603050405020304" pitchFamily="18" charset="0"/>
                <a:cs typeface="Times New Roman" panose="02020603050405020304" pitchFamily="18" charset="0"/>
              </a:rPr>
              <a:t>canny_down</a:t>
            </a:r>
            <a:r>
              <a:rPr lang="en-US" dirty="0">
                <a:solidFill>
                  <a:srgbClr val="FF0000"/>
                </a:solidFill>
                <a:highlight>
                  <a:srgbClr val="FFFF00"/>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err="1">
                <a:solidFill>
                  <a:srgbClr val="FF0000"/>
                </a:solidFill>
                <a:highlight>
                  <a:srgbClr val="FFFF00"/>
                </a:highlight>
                <a:latin typeface="Times New Roman" panose="02020603050405020304" pitchFamily="18" charset="0"/>
                <a:cs typeface="Times New Roman" panose="02020603050405020304" pitchFamily="18" charset="0"/>
              </a:rPr>
              <a:t>canny_up</a:t>
            </a:r>
            <a:r>
              <a:rPr lang="en-US" dirty="0">
                <a:solidFill>
                  <a:srgbClr val="FF0000"/>
                </a:solidFill>
                <a:highlight>
                  <a:srgbClr val="FFFF00"/>
                </a:highligh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the most important parameters. You should find a best value for them.</a:t>
            </a:r>
          </a:p>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Pixels with gradient values below this threshold are not considered as edges.</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Pixels with gradient values above this threshold are considered as strong edges.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use of varying values can significantly impact the outcome, making it imperative to tailor the parameter selection to different groups.</a:t>
            </a:r>
            <a:endParaRPr lang="en-MO"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7E1EC0-E1BB-4EA9-04FA-15AA5A899E25}"/>
              </a:ext>
            </a:extLst>
          </p:cNvPr>
          <p:cNvPicPr>
            <a:picLocks noChangeAspect="1"/>
          </p:cNvPicPr>
          <p:nvPr/>
        </p:nvPicPr>
        <p:blipFill>
          <a:blip r:embed="rId2"/>
          <a:stretch>
            <a:fillRect/>
          </a:stretch>
        </p:blipFill>
        <p:spPr>
          <a:xfrm>
            <a:off x="479289" y="2139696"/>
            <a:ext cx="2394593" cy="4579822"/>
          </a:xfrm>
          <a:prstGeom prst="rect">
            <a:avLst/>
          </a:prstGeom>
        </p:spPr>
      </p:pic>
      <p:sp>
        <p:nvSpPr>
          <p:cNvPr id="6" name="TextBox 5">
            <a:extLst>
              <a:ext uri="{FF2B5EF4-FFF2-40B4-BE49-F238E27FC236}">
                <a16:creationId xmlns:a16="http://schemas.microsoft.com/office/drawing/2014/main" id="{AA567E18-FFC4-E87A-1825-8D531A4E7B3C}"/>
              </a:ext>
            </a:extLst>
          </p:cNvPr>
          <p:cNvSpPr txBox="1"/>
          <p:nvPr/>
        </p:nvSpPr>
        <p:spPr>
          <a:xfrm>
            <a:off x="2873882" y="2587752"/>
            <a:ext cx="873899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demo1, there is a high contrast between the plate edge and the background. To ensure accurate results, it is crucial to set </a:t>
            </a:r>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to higher values. Failure to do so may result in the inclusion of excessive noise, which can adversely impact the outcome.</a:t>
            </a:r>
            <a:endParaRPr lang="en-MO"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E99FB8A-7F1D-4279-D1F5-E02DB6C32AB7}"/>
              </a:ext>
            </a:extLst>
          </p:cNvPr>
          <p:cNvSpPr txBox="1"/>
          <p:nvPr/>
        </p:nvSpPr>
        <p:spPr>
          <a:xfrm>
            <a:off x="2980562" y="4943856"/>
            <a:ext cx="873899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demo2, the contrast between the plate edge and the background is relatively low. To ensure successful edge detection, it is recommended to set </a:t>
            </a:r>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to lower values. Failing to do so may lead to the inability to detect the plate edge accurately.</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1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BC8269-E2CE-3253-FD61-4F08D26A3215}"/>
              </a:ext>
            </a:extLst>
          </p:cNvPr>
          <p:cNvPicPr>
            <a:picLocks noChangeAspect="1"/>
          </p:cNvPicPr>
          <p:nvPr/>
        </p:nvPicPr>
        <p:blipFill>
          <a:blip r:embed="rId2"/>
          <a:stretch>
            <a:fillRect/>
          </a:stretch>
        </p:blipFill>
        <p:spPr>
          <a:xfrm>
            <a:off x="7274299" y="202882"/>
            <a:ext cx="3437516" cy="6452235"/>
          </a:xfrm>
          <a:prstGeom prst="rect">
            <a:avLst/>
          </a:prstGeom>
        </p:spPr>
      </p:pic>
      <p:pic>
        <p:nvPicPr>
          <p:cNvPr id="7" name="Picture 6">
            <a:extLst>
              <a:ext uri="{FF2B5EF4-FFF2-40B4-BE49-F238E27FC236}">
                <a16:creationId xmlns:a16="http://schemas.microsoft.com/office/drawing/2014/main" id="{0EBDADB1-BDC4-072D-A446-9C047B0C02E0}"/>
              </a:ext>
            </a:extLst>
          </p:cNvPr>
          <p:cNvPicPr>
            <a:picLocks noChangeAspect="1"/>
          </p:cNvPicPr>
          <p:nvPr/>
        </p:nvPicPr>
        <p:blipFill>
          <a:blip r:embed="rId3"/>
          <a:stretch>
            <a:fillRect/>
          </a:stretch>
        </p:blipFill>
        <p:spPr>
          <a:xfrm>
            <a:off x="1243965" y="95249"/>
            <a:ext cx="3486150" cy="6667500"/>
          </a:xfrm>
          <a:prstGeom prst="rect">
            <a:avLst/>
          </a:prstGeom>
        </p:spPr>
      </p:pic>
      <p:sp>
        <p:nvSpPr>
          <p:cNvPr id="8" name="Arrow: Right 7">
            <a:extLst>
              <a:ext uri="{FF2B5EF4-FFF2-40B4-BE49-F238E27FC236}">
                <a16:creationId xmlns:a16="http://schemas.microsoft.com/office/drawing/2014/main" id="{86777773-8859-24E9-673A-7C53AA7EC695}"/>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D04D159-CE54-8EFC-AFA5-EDD5D943B5F3}"/>
              </a:ext>
            </a:extLst>
          </p:cNvPr>
          <p:cNvSpPr txBox="1"/>
          <p:nvPr/>
        </p:nvSpPr>
        <p:spPr>
          <a:xfrm>
            <a:off x="5045678" y="2363835"/>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5</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30</a:t>
            </a:r>
            <a:endParaRPr lang="en-MO"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073105-4B32-1ADE-3B63-5AAF68A898E7}"/>
              </a:ext>
            </a:extLst>
          </p:cNvPr>
          <p:cNvSpPr txBox="1"/>
          <p:nvPr/>
        </p:nvSpPr>
        <p:spPr>
          <a:xfrm>
            <a:off x="10639330" y="2363835"/>
            <a:ext cx="155267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show the pixels which be considered as edges</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94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C0AD24-637A-79F6-9FDA-5E0D92344E62}"/>
              </a:ext>
            </a:extLst>
          </p:cNvPr>
          <p:cNvPicPr>
            <a:picLocks noChangeAspect="1"/>
          </p:cNvPicPr>
          <p:nvPr/>
        </p:nvPicPr>
        <p:blipFill>
          <a:blip r:embed="rId2"/>
          <a:stretch>
            <a:fillRect/>
          </a:stretch>
        </p:blipFill>
        <p:spPr>
          <a:xfrm>
            <a:off x="1243965" y="95249"/>
            <a:ext cx="3486150" cy="6667500"/>
          </a:xfrm>
          <a:prstGeom prst="rect">
            <a:avLst/>
          </a:prstGeom>
        </p:spPr>
      </p:pic>
      <p:pic>
        <p:nvPicPr>
          <p:cNvPr id="4" name="Picture 3">
            <a:extLst>
              <a:ext uri="{FF2B5EF4-FFF2-40B4-BE49-F238E27FC236}">
                <a16:creationId xmlns:a16="http://schemas.microsoft.com/office/drawing/2014/main" id="{ADE69D41-11DE-3DDF-42A4-17A286F2BF75}"/>
              </a:ext>
            </a:extLst>
          </p:cNvPr>
          <p:cNvPicPr>
            <a:picLocks noChangeAspect="1"/>
          </p:cNvPicPr>
          <p:nvPr/>
        </p:nvPicPr>
        <p:blipFill>
          <a:blip r:embed="rId3"/>
          <a:stretch>
            <a:fillRect/>
          </a:stretch>
        </p:blipFill>
        <p:spPr>
          <a:xfrm>
            <a:off x="7442835" y="104775"/>
            <a:ext cx="3505200" cy="6753225"/>
          </a:xfrm>
          <a:prstGeom prst="rect">
            <a:avLst/>
          </a:prstGeom>
        </p:spPr>
      </p:pic>
      <p:sp>
        <p:nvSpPr>
          <p:cNvPr id="5" name="Arrow: Right 4">
            <a:extLst>
              <a:ext uri="{FF2B5EF4-FFF2-40B4-BE49-F238E27FC236}">
                <a16:creationId xmlns:a16="http://schemas.microsoft.com/office/drawing/2014/main" id="{12B000FC-5844-24DB-AEAC-F1FCC556AE59}"/>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C54D7D-989F-5355-38A3-ADA31FC5CAC4}"/>
              </a:ext>
            </a:extLst>
          </p:cNvPr>
          <p:cNvSpPr txBox="1"/>
          <p:nvPr/>
        </p:nvSpPr>
        <p:spPr>
          <a:xfrm>
            <a:off x="5045678" y="2363835"/>
            <a:ext cx="1995202"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canny_down</a:t>
            </a:r>
            <a:r>
              <a:rPr lang="en-US" dirty="0">
                <a:latin typeface="Times New Roman" panose="02020603050405020304" pitchFamily="18" charset="0"/>
                <a:cs typeface="Times New Roman" panose="02020603050405020304" pitchFamily="18" charset="0"/>
              </a:rPr>
              <a:t> = 15</a:t>
            </a:r>
          </a:p>
          <a:p>
            <a:r>
              <a:rPr lang="en-US" dirty="0" err="1">
                <a:latin typeface="Times New Roman" panose="02020603050405020304" pitchFamily="18" charset="0"/>
                <a:cs typeface="Times New Roman" panose="02020603050405020304" pitchFamily="18" charset="0"/>
              </a:rPr>
              <a:t>canny_up</a:t>
            </a:r>
            <a:r>
              <a:rPr lang="en-US" dirty="0">
                <a:latin typeface="Times New Roman" panose="02020603050405020304" pitchFamily="18" charset="0"/>
                <a:cs typeface="Times New Roman" panose="02020603050405020304" pitchFamily="18" charset="0"/>
              </a:rPr>
              <a:t> = 30</a:t>
            </a:r>
            <a:endParaRPr lang="en-MO"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C40E8E-391B-8102-258C-83CF1B203E8E}"/>
              </a:ext>
            </a:extLst>
          </p:cNvPr>
          <p:cNvSpPr txBox="1"/>
          <p:nvPr/>
        </p:nvSpPr>
        <p:spPr>
          <a:xfrm>
            <a:off x="10639330" y="2363835"/>
            <a:ext cx="155267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show the pixels which be considered as edges</a:t>
            </a:r>
            <a:endParaRPr lang="en-M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795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255</TotalTime>
  <Words>1066</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Times New Roman</vt:lpstr>
      <vt:lpstr>Office Theme</vt:lpstr>
      <vt:lpstr>Introduction to Auto-Cropped Plate Test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auto-crop plate test photo</dc:title>
  <dc:creator>锐文 陈</dc:creator>
  <cp:lastModifiedBy>锐文 陈</cp:lastModifiedBy>
  <cp:revision>1</cp:revision>
  <dcterms:created xsi:type="dcterms:W3CDTF">2024-03-18T03:50:48Z</dcterms:created>
  <dcterms:modified xsi:type="dcterms:W3CDTF">2024-03-28T01:28:55Z</dcterms:modified>
</cp:coreProperties>
</file>