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76"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M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104970-DD2B-43DE-ACFD-87A1D1EFD274}" v="83" dt="2024-03-19T02:48:06.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锐文 陈" userId="f805751366f5cf36" providerId="LiveId" clId="{5D104970-DD2B-43DE-ACFD-87A1D1EFD274}"/>
    <pc:docChg chg="undo custSel addSld delSld modSld sldOrd">
      <pc:chgData name="锐文 陈" userId="f805751366f5cf36" providerId="LiveId" clId="{5D104970-DD2B-43DE-ACFD-87A1D1EFD274}" dt="2024-03-19T02:50:02.625" v="3657" actId="20577"/>
      <pc:docMkLst>
        <pc:docMk/>
      </pc:docMkLst>
      <pc:sldChg chg="modSp new mod">
        <pc:chgData name="锐文 陈" userId="f805751366f5cf36" providerId="LiveId" clId="{5D104970-DD2B-43DE-ACFD-87A1D1EFD274}" dt="2024-03-19T02:27:01.712" v="3550" actId="20577"/>
        <pc:sldMkLst>
          <pc:docMk/>
          <pc:sldMk cId="3186869799" sldId="256"/>
        </pc:sldMkLst>
        <pc:spChg chg="mod">
          <ac:chgData name="锐文 陈" userId="f805751366f5cf36" providerId="LiveId" clId="{5D104970-DD2B-43DE-ACFD-87A1D1EFD274}" dt="2024-03-19T02:27:01.712" v="3550" actId="20577"/>
          <ac:spMkLst>
            <pc:docMk/>
            <pc:sldMk cId="3186869799" sldId="256"/>
            <ac:spMk id="2" creationId="{290DC483-8E9A-2AE5-C799-90E58527D1E0}"/>
          </ac:spMkLst>
        </pc:spChg>
      </pc:sldChg>
      <pc:sldChg chg="addSp modSp new mod">
        <pc:chgData name="锐文 陈" userId="f805751366f5cf36" providerId="LiveId" clId="{5D104970-DD2B-43DE-ACFD-87A1D1EFD274}" dt="2024-03-18T06:59:51.049" v="3518"/>
        <pc:sldMkLst>
          <pc:docMk/>
          <pc:sldMk cId="671719684" sldId="257"/>
        </pc:sldMkLst>
        <pc:spChg chg="add mod">
          <ac:chgData name="锐文 陈" userId="f805751366f5cf36" providerId="LiveId" clId="{5D104970-DD2B-43DE-ACFD-87A1D1EFD274}" dt="2024-03-18T06:59:51.049" v="3518"/>
          <ac:spMkLst>
            <pc:docMk/>
            <pc:sldMk cId="671719684" sldId="257"/>
            <ac:spMk id="2" creationId="{943792F4-2A4C-290E-C3C7-764E15C1F007}"/>
          </ac:spMkLst>
        </pc:spChg>
        <pc:picChg chg="add mod">
          <ac:chgData name="锐文 陈" userId="f805751366f5cf36" providerId="LiveId" clId="{5D104970-DD2B-43DE-ACFD-87A1D1EFD274}" dt="2024-03-18T03:53:16.600" v="119" actId="1076"/>
          <ac:picMkLst>
            <pc:docMk/>
            <pc:sldMk cId="671719684" sldId="257"/>
            <ac:picMk id="4" creationId="{A9C5444D-CB57-BE71-2E5D-5B8B641598AC}"/>
          </ac:picMkLst>
        </pc:picChg>
        <pc:picChg chg="add mod">
          <ac:chgData name="锐文 陈" userId="f805751366f5cf36" providerId="LiveId" clId="{5D104970-DD2B-43DE-ACFD-87A1D1EFD274}" dt="2024-03-18T03:53:30.806" v="122" actId="14100"/>
          <ac:picMkLst>
            <pc:docMk/>
            <pc:sldMk cId="671719684" sldId="257"/>
            <ac:picMk id="6" creationId="{8049E1D9-53EB-5AC1-EC5F-3A3F85D89EA9}"/>
          </ac:picMkLst>
        </pc:picChg>
      </pc:sldChg>
      <pc:sldChg chg="addSp modSp add mod">
        <pc:chgData name="锐文 陈" userId="f805751366f5cf36" providerId="LiveId" clId="{5D104970-DD2B-43DE-ACFD-87A1D1EFD274}" dt="2024-03-19T02:32:52.108" v="3561" actId="207"/>
        <pc:sldMkLst>
          <pc:docMk/>
          <pc:sldMk cId="2916128439" sldId="258"/>
        </pc:sldMkLst>
        <pc:spChg chg="add mod">
          <ac:chgData name="锐文 陈" userId="f805751366f5cf36" providerId="LiveId" clId="{5D104970-DD2B-43DE-ACFD-87A1D1EFD274}" dt="2024-03-18T04:09:29.283" v="803" actId="14100"/>
          <ac:spMkLst>
            <pc:docMk/>
            <pc:sldMk cId="2916128439" sldId="258"/>
            <ac:spMk id="2" creationId="{2EA3CD6C-C8C5-FB8D-B951-85EAF7B2ECB9}"/>
          </ac:spMkLst>
        </pc:spChg>
        <pc:spChg chg="add mod">
          <ac:chgData name="锐文 陈" userId="f805751366f5cf36" providerId="LiveId" clId="{5D104970-DD2B-43DE-ACFD-87A1D1EFD274}" dt="2024-03-19T02:32:52.108" v="3561" actId="207"/>
          <ac:spMkLst>
            <pc:docMk/>
            <pc:sldMk cId="2916128439" sldId="258"/>
            <ac:spMk id="4" creationId="{7DE040B9-F582-4AD7-8EA1-36C9B1012B26}"/>
          </ac:spMkLst>
        </pc:spChg>
        <pc:spChg chg="add mod">
          <ac:chgData name="锐文 陈" userId="f805751366f5cf36" providerId="LiveId" clId="{5D104970-DD2B-43DE-ACFD-87A1D1EFD274}" dt="2024-03-18T04:07:43.480" v="663" actId="1036"/>
          <ac:spMkLst>
            <pc:docMk/>
            <pc:sldMk cId="2916128439" sldId="258"/>
            <ac:spMk id="8" creationId="{AAB46E86-DE89-4B41-EEB5-462E73D5C423}"/>
          </ac:spMkLst>
        </pc:spChg>
        <pc:spChg chg="add mod">
          <ac:chgData name="锐文 陈" userId="f805751366f5cf36" providerId="LiveId" clId="{5D104970-DD2B-43DE-ACFD-87A1D1EFD274}" dt="2024-03-18T04:07:43.480" v="663" actId="1036"/>
          <ac:spMkLst>
            <pc:docMk/>
            <pc:sldMk cId="2916128439" sldId="258"/>
            <ac:spMk id="10" creationId="{C462586D-B2E9-C676-2D65-A12A28BEA14A}"/>
          </ac:spMkLst>
        </pc:spChg>
        <pc:spChg chg="add mod">
          <ac:chgData name="锐文 陈" userId="f805751366f5cf36" providerId="LiveId" clId="{5D104970-DD2B-43DE-ACFD-87A1D1EFD274}" dt="2024-03-18T04:07:43.480" v="663" actId="1036"/>
          <ac:spMkLst>
            <pc:docMk/>
            <pc:sldMk cId="2916128439" sldId="258"/>
            <ac:spMk id="11" creationId="{C2CC196C-566E-FFD7-BF79-E979843C5D8F}"/>
          </ac:spMkLst>
        </pc:spChg>
        <pc:picChg chg="add mod">
          <ac:chgData name="锐文 陈" userId="f805751366f5cf36" providerId="LiveId" clId="{5D104970-DD2B-43DE-ACFD-87A1D1EFD274}" dt="2024-03-18T04:07:43.480" v="663" actId="1036"/>
          <ac:picMkLst>
            <pc:docMk/>
            <pc:sldMk cId="2916128439" sldId="258"/>
            <ac:picMk id="6" creationId="{1575F68A-D932-F7E1-FDD4-17A34A4A2E2F}"/>
          </ac:picMkLst>
        </pc:picChg>
        <pc:picChg chg="add mod">
          <ac:chgData name="锐文 陈" userId="f805751366f5cf36" providerId="LiveId" clId="{5D104970-DD2B-43DE-ACFD-87A1D1EFD274}" dt="2024-03-18T04:07:43.480" v="663" actId="1036"/>
          <ac:picMkLst>
            <pc:docMk/>
            <pc:sldMk cId="2916128439" sldId="258"/>
            <ac:picMk id="13" creationId="{6FDDE2B6-F461-C528-C6EE-74251BD78659}"/>
          </ac:picMkLst>
        </pc:picChg>
      </pc:sldChg>
      <pc:sldChg chg="addSp delSp modSp add mod ord">
        <pc:chgData name="锐文 陈" userId="f805751366f5cf36" providerId="LiveId" clId="{5D104970-DD2B-43DE-ACFD-87A1D1EFD274}" dt="2024-03-18T05:35:23.213" v="3004" actId="11529"/>
        <pc:sldMkLst>
          <pc:docMk/>
          <pc:sldMk cId="3469997030" sldId="259"/>
        </pc:sldMkLst>
        <pc:spChg chg="add mod">
          <ac:chgData name="锐文 陈" userId="f805751366f5cf36" providerId="LiveId" clId="{5D104970-DD2B-43DE-ACFD-87A1D1EFD274}" dt="2024-03-18T03:55:16.256" v="156" actId="1076"/>
          <ac:spMkLst>
            <pc:docMk/>
            <pc:sldMk cId="3469997030" sldId="259"/>
            <ac:spMk id="2" creationId="{84443542-ED9C-CF3A-041B-4D7724688540}"/>
          </ac:spMkLst>
        </pc:spChg>
        <pc:spChg chg="add mod">
          <ac:chgData name="锐文 陈" userId="f805751366f5cf36" providerId="LiveId" clId="{5D104970-DD2B-43DE-ACFD-87A1D1EFD274}" dt="2024-03-18T03:58:39.829" v="307" actId="20577"/>
          <ac:spMkLst>
            <pc:docMk/>
            <pc:sldMk cId="3469997030" sldId="259"/>
            <ac:spMk id="3" creationId="{5EA3C1F2-C22E-9509-CFEF-EA6A25D1CB44}"/>
          </ac:spMkLst>
        </pc:spChg>
        <pc:spChg chg="add mod">
          <ac:chgData name="锐文 陈" userId="f805751366f5cf36" providerId="LiveId" clId="{5D104970-DD2B-43DE-ACFD-87A1D1EFD274}" dt="2024-03-18T03:58:09.429" v="283" actId="1076"/>
          <ac:spMkLst>
            <pc:docMk/>
            <pc:sldMk cId="3469997030" sldId="259"/>
            <ac:spMk id="4" creationId="{0A2C5503-FB12-ABA4-0561-EA06060F555D}"/>
          </ac:spMkLst>
        </pc:spChg>
        <pc:spChg chg="add mod">
          <ac:chgData name="锐文 陈" userId="f805751366f5cf36" providerId="LiveId" clId="{5D104970-DD2B-43DE-ACFD-87A1D1EFD274}" dt="2024-03-18T03:58:09.429" v="283" actId="1076"/>
          <ac:spMkLst>
            <pc:docMk/>
            <pc:sldMk cId="3469997030" sldId="259"/>
            <ac:spMk id="5" creationId="{7C843EFF-B847-2925-D764-D83565FF13C1}"/>
          </ac:spMkLst>
        </pc:spChg>
        <pc:spChg chg="add mod">
          <ac:chgData name="锐文 陈" userId="f805751366f5cf36" providerId="LiveId" clId="{5D104970-DD2B-43DE-ACFD-87A1D1EFD274}" dt="2024-03-18T03:58:09.429" v="283" actId="1076"/>
          <ac:spMkLst>
            <pc:docMk/>
            <pc:sldMk cId="3469997030" sldId="259"/>
            <ac:spMk id="6" creationId="{4F554599-F42F-F022-397A-49C393555814}"/>
          </ac:spMkLst>
        </pc:spChg>
        <pc:spChg chg="add mod">
          <ac:chgData name="锐文 陈" userId="f805751366f5cf36" providerId="LiveId" clId="{5D104970-DD2B-43DE-ACFD-87A1D1EFD274}" dt="2024-03-18T03:58:09.429" v="283" actId="1076"/>
          <ac:spMkLst>
            <pc:docMk/>
            <pc:sldMk cId="3469997030" sldId="259"/>
            <ac:spMk id="7" creationId="{C422283A-6650-31BF-2432-3E1391008160}"/>
          </ac:spMkLst>
        </pc:spChg>
        <pc:spChg chg="add mod">
          <ac:chgData name="锐文 陈" userId="f805751366f5cf36" providerId="LiveId" clId="{5D104970-DD2B-43DE-ACFD-87A1D1EFD274}" dt="2024-03-18T03:58:09.429" v="283" actId="1076"/>
          <ac:spMkLst>
            <pc:docMk/>
            <pc:sldMk cId="3469997030" sldId="259"/>
            <ac:spMk id="8" creationId="{3A55DD46-B70E-AAD3-B51A-C8D5F7168FD3}"/>
          </ac:spMkLst>
        </pc:spChg>
        <pc:spChg chg="add mod">
          <ac:chgData name="锐文 陈" userId="f805751366f5cf36" providerId="LiveId" clId="{5D104970-DD2B-43DE-ACFD-87A1D1EFD274}" dt="2024-03-18T03:58:09.429" v="283" actId="1076"/>
          <ac:spMkLst>
            <pc:docMk/>
            <pc:sldMk cId="3469997030" sldId="259"/>
            <ac:spMk id="9" creationId="{15A747CC-598A-1C2D-DA9A-C04739BEB85D}"/>
          </ac:spMkLst>
        </pc:spChg>
        <pc:spChg chg="add mod">
          <ac:chgData name="锐文 陈" userId="f805751366f5cf36" providerId="LiveId" clId="{5D104970-DD2B-43DE-ACFD-87A1D1EFD274}" dt="2024-03-18T03:58:09.429" v="283" actId="1076"/>
          <ac:spMkLst>
            <pc:docMk/>
            <pc:sldMk cId="3469997030" sldId="259"/>
            <ac:spMk id="10" creationId="{5348197B-2C65-919B-9622-CC418AD9BA26}"/>
          </ac:spMkLst>
        </pc:spChg>
        <pc:spChg chg="add mod">
          <ac:chgData name="锐文 陈" userId="f805751366f5cf36" providerId="LiveId" clId="{5D104970-DD2B-43DE-ACFD-87A1D1EFD274}" dt="2024-03-18T03:58:48.514" v="324" actId="20577"/>
          <ac:spMkLst>
            <pc:docMk/>
            <pc:sldMk cId="3469997030" sldId="259"/>
            <ac:spMk id="11" creationId="{9797641C-4A5E-301B-A30D-69F66CCCAB0D}"/>
          </ac:spMkLst>
        </pc:spChg>
        <pc:spChg chg="add del mod">
          <ac:chgData name="锐文 陈" userId="f805751366f5cf36" providerId="LiveId" clId="{5D104970-DD2B-43DE-ACFD-87A1D1EFD274}" dt="2024-03-18T03:58:43.082" v="308" actId="478"/>
          <ac:spMkLst>
            <pc:docMk/>
            <pc:sldMk cId="3469997030" sldId="259"/>
            <ac:spMk id="28" creationId="{83A8CD15-DC85-5CE2-2CF4-C82402395772}"/>
          </ac:spMkLst>
        </pc:spChg>
        <pc:spChg chg="add del">
          <ac:chgData name="锐文 陈" userId="f805751366f5cf36" providerId="LiveId" clId="{5D104970-DD2B-43DE-ACFD-87A1D1EFD274}" dt="2024-03-18T05:35:02.336" v="2976" actId="478"/>
          <ac:spMkLst>
            <pc:docMk/>
            <pc:sldMk cId="3469997030" sldId="259"/>
            <ac:spMk id="31" creationId="{A57974DD-A25C-D186-066C-F909E779147F}"/>
          </ac:spMkLst>
        </pc:spChg>
        <pc:spChg chg="add mod">
          <ac:chgData name="锐文 陈" userId="f805751366f5cf36" providerId="LiveId" clId="{5D104970-DD2B-43DE-ACFD-87A1D1EFD274}" dt="2024-03-18T05:35:15.859" v="3003" actId="20577"/>
          <ac:spMkLst>
            <pc:docMk/>
            <pc:sldMk cId="3469997030" sldId="259"/>
            <ac:spMk id="32" creationId="{2D77FE98-8509-01C9-7675-DA6DD43F8991}"/>
          </ac:spMkLst>
        </pc:spChg>
        <pc:cxnChg chg="add mod">
          <ac:chgData name="锐文 陈" userId="f805751366f5cf36" providerId="LiveId" clId="{5D104970-DD2B-43DE-ACFD-87A1D1EFD274}" dt="2024-03-18T03:58:09.429" v="283" actId="1076"/>
          <ac:cxnSpMkLst>
            <pc:docMk/>
            <pc:sldMk cId="3469997030" sldId="259"/>
            <ac:cxnSpMk id="13" creationId="{9B9D52F2-66B7-0CB6-014B-C204F1F40D11}"/>
          </ac:cxnSpMkLst>
        </pc:cxnChg>
        <pc:cxnChg chg="add mod">
          <ac:chgData name="锐文 陈" userId="f805751366f5cf36" providerId="LiveId" clId="{5D104970-DD2B-43DE-ACFD-87A1D1EFD274}" dt="2024-03-18T03:58:09.429" v="283" actId="1076"/>
          <ac:cxnSpMkLst>
            <pc:docMk/>
            <pc:sldMk cId="3469997030" sldId="259"/>
            <ac:cxnSpMk id="15" creationId="{D9E18F62-33EA-1007-617B-A236078899C8}"/>
          </ac:cxnSpMkLst>
        </pc:cxnChg>
        <pc:cxnChg chg="add mod">
          <ac:chgData name="锐文 陈" userId="f805751366f5cf36" providerId="LiveId" clId="{5D104970-DD2B-43DE-ACFD-87A1D1EFD274}" dt="2024-03-18T03:58:09.429" v="283" actId="1076"/>
          <ac:cxnSpMkLst>
            <pc:docMk/>
            <pc:sldMk cId="3469997030" sldId="259"/>
            <ac:cxnSpMk id="17" creationId="{093155F4-4AD9-E9F6-B604-8BDF933EC5D5}"/>
          </ac:cxnSpMkLst>
        </pc:cxnChg>
        <pc:cxnChg chg="add mod">
          <ac:chgData name="锐文 陈" userId="f805751366f5cf36" providerId="LiveId" clId="{5D104970-DD2B-43DE-ACFD-87A1D1EFD274}" dt="2024-03-18T03:58:09.429" v="283" actId="1076"/>
          <ac:cxnSpMkLst>
            <pc:docMk/>
            <pc:sldMk cId="3469997030" sldId="259"/>
            <ac:cxnSpMk id="19" creationId="{A191FA53-4552-0127-2B95-8AB1716B54BC}"/>
          </ac:cxnSpMkLst>
        </pc:cxnChg>
        <pc:cxnChg chg="add mod">
          <ac:chgData name="锐文 陈" userId="f805751366f5cf36" providerId="LiveId" clId="{5D104970-DD2B-43DE-ACFD-87A1D1EFD274}" dt="2024-03-18T03:58:09.429" v="283" actId="1076"/>
          <ac:cxnSpMkLst>
            <pc:docMk/>
            <pc:sldMk cId="3469997030" sldId="259"/>
            <ac:cxnSpMk id="21" creationId="{0810AD5A-589B-D705-1A1E-2EF5C72450B7}"/>
          </ac:cxnSpMkLst>
        </pc:cxnChg>
        <pc:cxnChg chg="add mod">
          <ac:chgData name="锐文 陈" userId="f805751366f5cf36" providerId="LiveId" clId="{5D104970-DD2B-43DE-ACFD-87A1D1EFD274}" dt="2024-03-18T03:58:09.429" v="283" actId="1076"/>
          <ac:cxnSpMkLst>
            <pc:docMk/>
            <pc:sldMk cId="3469997030" sldId="259"/>
            <ac:cxnSpMk id="23" creationId="{E4A79111-7967-86FD-C976-8B300DF86EC8}"/>
          </ac:cxnSpMkLst>
        </pc:cxnChg>
        <pc:cxnChg chg="add mod">
          <ac:chgData name="锐文 陈" userId="f805751366f5cf36" providerId="LiveId" clId="{5D104970-DD2B-43DE-ACFD-87A1D1EFD274}" dt="2024-03-18T03:58:09.429" v="283" actId="1076"/>
          <ac:cxnSpMkLst>
            <pc:docMk/>
            <pc:sldMk cId="3469997030" sldId="259"/>
            <ac:cxnSpMk id="25" creationId="{DAA9E02A-C62A-D66F-75A1-5EC649F42F1A}"/>
          </ac:cxnSpMkLst>
        </pc:cxnChg>
        <pc:cxnChg chg="add mod">
          <ac:chgData name="锐文 陈" userId="f805751366f5cf36" providerId="LiveId" clId="{5D104970-DD2B-43DE-ACFD-87A1D1EFD274}" dt="2024-03-18T03:58:09.429" v="283" actId="1076"/>
          <ac:cxnSpMkLst>
            <pc:docMk/>
            <pc:sldMk cId="3469997030" sldId="259"/>
            <ac:cxnSpMk id="27" creationId="{157E993B-E185-2650-F9C6-48C49CCD2C27}"/>
          </ac:cxnSpMkLst>
        </pc:cxnChg>
        <pc:cxnChg chg="add del mod">
          <ac:chgData name="锐文 陈" userId="f805751366f5cf36" providerId="LiveId" clId="{5D104970-DD2B-43DE-ACFD-87A1D1EFD274}" dt="2024-03-18T03:58:43.952" v="309" actId="478"/>
          <ac:cxnSpMkLst>
            <pc:docMk/>
            <pc:sldMk cId="3469997030" sldId="259"/>
            <ac:cxnSpMk id="30" creationId="{9B44A2B3-EC7D-9E99-124C-61AC47F3BF95}"/>
          </ac:cxnSpMkLst>
        </pc:cxnChg>
        <pc:cxnChg chg="add">
          <ac:chgData name="锐文 陈" userId="f805751366f5cf36" providerId="LiveId" clId="{5D104970-DD2B-43DE-ACFD-87A1D1EFD274}" dt="2024-03-18T05:35:23.213" v="3004" actId="11529"/>
          <ac:cxnSpMkLst>
            <pc:docMk/>
            <pc:sldMk cId="3469997030" sldId="259"/>
            <ac:cxnSpMk id="34" creationId="{4CF21C6D-45D7-2432-F976-D57293B7B14C}"/>
          </ac:cxnSpMkLst>
        </pc:cxnChg>
      </pc:sldChg>
      <pc:sldChg chg="addSp modSp add mod">
        <pc:chgData name="锐文 陈" userId="f805751366f5cf36" providerId="LiveId" clId="{5D104970-DD2B-43DE-ACFD-87A1D1EFD274}" dt="2024-03-18T04:07:10.087" v="639" actId="1076"/>
        <pc:sldMkLst>
          <pc:docMk/>
          <pc:sldMk cId="1291510210" sldId="260"/>
        </pc:sldMkLst>
        <pc:spChg chg="add mod">
          <ac:chgData name="锐文 陈" userId="f805751366f5cf36" providerId="LiveId" clId="{5D104970-DD2B-43DE-ACFD-87A1D1EFD274}" dt="2024-03-18T04:05:54.558" v="628" actId="20577"/>
          <ac:spMkLst>
            <pc:docMk/>
            <pc:sldMk cId="1291510210" sldId="260"/>
            <ac:spMk id="4" creationId="{44C77D4C-7E22-F3B3-30C6-663EE9A5B7F3}"/>
          </ac:spMkLst>
        </pc:spChg>
        <pc:spChg chg="add mod">
          <ac:chgData name="锐文 陈" userId="f805751366f5cf36" providerId="LiveId" clId="{5D104970-DD2B-43DE-ACFD-87A1D1EFD274}" dt="2024-03-18T04:06:18.762" v="634" actId="20577"/>
          <ac:spMkLst>
            <pc:docMk/>
            <pc:sldMk cId="1291510210" sldId="260"/>
            <ac:spMk id="5" creationId="{0A188F4C-606A-4D3B-9D85-3C0004FCA2BD}"/>
          </ac:spMkLst>
        </pc:spChg>
        <pc:spChg chg="add mod">
          <ac:chgData name="锐文 陈" userId="f805751366f5cf36" providerId="LiveId" clId="{5D104970-DD2B-43DE-ACFD-87A1D1EFD274}" dt="2024-03-18T04:07:01.793" v="637" actId="14100"/>
          <ac:spMkLst>
            <pc:docMk/>
            <pc:sldMk cId="1291510210" sldId="260"/>
            <ac:spMk id="6" creationId="{55C88D96-866B-5ED4-2E49-D8BECAAFC0B7}"/>
          </ac:spMkLst>
        </pc:spChg>
        <pc:picChg chg="add mod">
          <ac:chgData name="锐文 陈" userId="f805751366f5cf36" providerId="LiveId" clId="{5D104970-DD2B-43DE-ACFD-87A1D1EFD274}" dt="2024-03-18T04:05:36.370" v="619" actId="1076"/>
          <ac:picMkLst>
            <pc:docMk/>
            <pc:sldMk cId="1291510210" sldId="260"/>
            <ac:picMk id="3" creationId="{4313FF9C-B3F6-B1E7-DB8B-0B2E47AD6480}"/>
          </ac:picMkLst>
        </pc:picChg>
        <pc:picChg chg="add mod">
          <ac:chgData name="锐文 陈" userId="f805751366f5cf36" providerId="LiveId" clId="{5D104970-DD2B-43DE-ACFD-87A1D1EFD274}" dt="2024-03-18T04:07:10.087" v="639" actId="1076"/>
          <ac:picMkLst>
            <pc:docMk/>
            <pc:sldMk cId="1291510210" sldId="260"/>
            <ac:picMk id="8" creationId="{8B6BF775-FE87-46F1-4C95-FFF7E74A5DCD}"/>
          </ac:picMkLst>
        </pc:picChg>
      </pc:sldChg>
      <pc:sldChg chg="addSp modSp add mod">
        <pc:chgData name="锐文 陈" userId="f805751366f5cf36" providerId="LiveId" clId="{5D104970-DD2B-43DE-ACFD-87A1D1EFD274}" dt="2024-03-18T04:14:47.158" v="1009" actId="14100"/>
        <pc:sldMkLst>
          <pc:docMk/>
          <pc:sldMk cId="651299281" sldId="261"/>
        </pc:sldMkLst>
        <pc:spChg chg="add mod">
          <ac:chgData name="锐文 陈" userId="f805751366f5cf36" providerId="LiveId" clId="{5D104970-DD2B-43DE-ACFD-87A1D1EFD274}" dt="2024-03-18T04:09:51.359" v="846" actId="20577"/>
          <ac:spMkLst>
            <pc:docMk/>
            <pc:sldMk cId="651299281" sldId="261"/>
            <ac:spMk id="2" creationId="{3D658EE6-AEF6-5CE3-CA1A-B50A1CB2C269}"/>
          </ac:spMkLst>
        </pc:spChg>
        <pc:spChg chg="add mod">
          <ac:chgData name="锐文 陈" userId="f805751366f5cf36" providerId="LiveId" clId="{5D104970-DD2B-43DE-ACFD-87A1D1EFD274}" dt="2024-03-18T04:14:47.158" v="1009" actId="14100"/>
          <ac:spMkLst>
            <pc:docMk/>
            <pc:sldMk cId="651299281" sldId="261"/>
            <ac:spMk id="3" creationId="{548C5578-F363-DEEB-8D9F-DFBC728069AB}"/>
          </ac:spMkLst>
        </pc:spChg>
        <pc:spChg chg="add mod">
          <ac:chgData name="锐文 陈" userId="f805751366f5cf36" providerId="LiveId" clId="{5D104970-DD2B-43DE-ACFD-87A1D1EFD274}" dt="2024-03-18T04:14:21.015" v="993" actId="14100"/>
          <ac:spMkLst>
            <pc:docMk/>
            <pc:sldMk cId="651299281" sldId="261"/>
            <ac:spMk id="10" creationId="{DA63D5D7-DA9B-E93E-87AA-F2584CD0F1AE}"/>
          </ac:spMkLst>
        </pc:spChg>
        <pc:spChg chg="add mod">
          <ac:chgData name="锐文 陈" userId="f805751366f5cf36" providerId="LiveId" clId="{5D104970-DD2B-43DE-ACFD-87A1D1EFD274}" dt="2024-03-18T04:14:23.441" v="994" actId="14100"/>
          <ac:spMkLst>
            <pc:docMk/>
            <pc:sldMk cId="651299281" sldId="261"/>
            <ac:spMk id="11" creationId="{6BEF66E8-DC17-9206-93CF-E7A745E2D4BB}"/>
          </ac:spMkLst>
        </pc:spChg>
        <pc:spChg chg="add mod">
          <ac:chgData name="锐文 陈" userId="f805751366f5cf36" providerId="LiveId" clId="{5D104970-DD2B-43DE-ACFD-87A1D1EFD274}" dt="2024-03-18T04:14:35.583" v="1002" actId="20577"/>
          <ac:spMkLst>
            <pc:docMk/>
            <pc:sldMk cId="651299281" sldId="261"/>
            <ac:spMk id="12" creationId="{CCC37FAC-DA48-9B80-779F-AE88E51FD828}"/>
          </ac:spMkLst>
        </pc:spChg>
        <pc:spChg chg="add mod">
          <ac:chgData name="锐文 陈" userId="f805751366f5cf36" providerId="LiveId" clId="{5D104970-DD2B-43DE-ACFD-87A1D1EFD274}" dt="2024-03-18T04:14:42.721" v="1006" actId="20577"/>
          <ac:spMkLst>
            <pc:docMk/>
            <pc:sldMk cId="651299281" sldId="261"/>
            <ac:spMk id="13" creationId="{1096BD40-232E-7E4E-EDEB-4472359E48D3}"/>
          </ac:spMkLst>
        </pc:spChg>
        <pc:picChg chg="add mod">
          <ac:chgData name="锐文 陈" userId="f805751366f5cf36" providerId="LiveId" clId="{5D104970-DD2B-43DE-ACFD-87A1D1EFD274}" dt="2024-03-18T04:13:11.632" v="970" actId="1076"/>
          <ac:picMkLst>
            <pc:docMk/>
            <pc:sldMk cId="651299281" sldId="261"/>
            <ac:picMk id="4" creationId="{5FFBF0F4-F3A6-88B0-2123-647EBC58CACB}"/>
          </ac:picMkLst>
        </pc:picChg>
        <pc:picChg chg="add mod">
          <ac:chgData name="锐文 陈" userId="f805751366f5cf36" providerId="LiveId" clId="{5D104970-DD2B-43DE-ACFD-87A1D1EFD274}" dt="2024-03-18T04:13:54.953" v="983" actId="14100"/>
          <ac:picMkLst>
            <pc:docMk/>
            <pc:sldMk cId="651299281" sldId="261"/>
            <ac:picMk id="5" creationId="{0A0C6C65-DEB5-4901-FF96-F9B2B4164674}"/>
          </ac:picMkLst>
        </pc:picChg>
        <pc:picChg chg="add mod">
          <ac:chgData name="锐文 陈" userId="f805751366f5cf36" providerId="LiveId" clId="{5D104970-DD2B-43DE-ACFD-87A1D1EFD274}" dt="2024-03-18T04:14:17.231" v="991" actId="1076"/>
          <ac:picMkLst>
            <pc:docMk/>
            <pc:sldMk cId="651299281" sldId="261"/>
            <ac:picMk id="7" creationId="{8DE4581C-5AFF-2CB0-0959-F235804A6B86}"/>
          </ac:picMkLst>
        </pc:picChg>
        <pc:picChg chg="add mod">
          <ac:chgData name="锐文 陈" userId="f805751366f5cf36" providerId="LiveId" clId="{5D104970-DD2B-43DE-ACFD-87A1D1EFD274}" dt="2024-03-18T04:14:19.117" v="992" actId="1076"/>
          <ac:picMkLst>
            <pc:docMk/>
            <pc:sldMk cId="651299281" sldId="261"/>
            <ac:picMk id="9" creationId="{7985E6BD-70CF-DF11-0389-E0375C652CF1}"/>
          </ac:picMkLst>
        </pc:picChg>
      </pc:sldChg>
      <pc:sldChg chg="addSp delSp modSp add mod">
        <pc:chgData name="锐文 陈" userId="f805751366f5cf36" providerId="LiveId" clId="{5D104970-DD2B-43DE-ACFD-87A1D1EFD274}" dt="2024-03-19T02:37:59.005" v="3567" actId="14100"/>
        <pc:sldMkLst>
          <pc:docMk/>
          <pc:sldMk cId="2408102543" sldId="262"/>
        </pc:sldMkLst>
        <pc:spChg chg="add mod">
          <ac:chgData name="锐文 陈" userId="f805751366f5cf36" providerId="LiveId" clId="{5D104970-DD2B-43DE-ACFD-87A1D1EFD274}" dt="2024-03-19T02:35:40.558" v="3562"/>
          <ac:spMkLst>
            <pc:docMk/>
            <pc:sldMk cId="2408102543" sldId="262"/>
            <ac:spMk id="2" creationId="{26F0F6F8-5629-A18F-1B9E-E644A64D59A5}"/>
          </ac:spMkLst>
        </pc:spChg>
        <pc:spChg chg="add mod">
          <ac:chgData name="锐文 陈" userId="f805751366f5cf36" providerId="LiveId" clId="{5D104970-DD2B-43DE-ACFD-87A1D1EFD274}" dt="2024-03-19T02:36:56.833" v="3565" actId="14100"/>
          <ac:spMkLst>
            <pc:docMk/>
            <pc:sldMk cId="2408102543" sldId="262"/>
            <ac:spMk id="6" creationId="{AA567E18-FFC4-E87A-1825-8D531A4E7B3C}"/>
          </ac:spMkLst>
        </pc:spChg>
        <pc:spChg chg="add mod">
          <ac:chgData name="锐文 陈" userId="f805751366f5cf36" providerId="LiveId" clId="{5D104970-DD2B-43DE-ACFD-87A1D1EFD274}" dt="2024-03-19T02:37:59.005" v="3567" actId="14100"/>
          <ac:spMkLst>
            <pc:docMk/>
            <pc:sldMk cId="2408102543" sldId="262"/>
            <ac:spMk id="7" creationId="{1E99FB8A-7F1D-4279-D1F5-E02DB6C32AB7}"/>
          </ac:spMkLst>
        </pc:spChg>
        <pc:picChg chg="add del mod">
          <ac:chgData name="锐文 陈" userId="f805751366f5cf36" providerId="LiveId" clId="{5D104970-DD2B-43DE-ACFD-87A1D1EFD274}" dt="2024-03-18T04:22:55.261" v="1303" actId="21"/>
          <ac:picMkLst>
            <pc:docMk/>
            <pc:sldMk cId="2408102543" sldId="262"/>
            <ac:picMk id="3" creationId="{C9B04C5C-74BF-ABF2-D6E8-E2972DE9FB24}"/>
          </ac:picMkLst>
        </pc:picChg>
        <pc:picChg chg="add del mod">
          <ac:chgData name="锐文 陈" userId="f805751366f5cf36" providerId="LiveId" clId="{5D104970-DD2B-43DE-ACFD-87A1D1EFD274}" dt="2024-03-18T04:22:55.261" v="1303" actId="21"/>
          <ac:picMkLst>
            <pc:docMk/>
            <pc:sldMk cId="2408102543" sldId="262"/>
            <ac:picMk id="4" creationId="{863417D6-2B53-E89A-0115-AB6B3FC60114}"/>
          </ac:picMkLst>
        </pc:picChg>
        <pc:picChg chg="add mod">
          <ac:chgData name="锐文 陈" userId="f805751366f5cf36" providerId="LiveId" clId="{5D104970-DD2B-43DE-ACFD-87A1D1EFD274}" dt="2024-03-18T04:27:20.452" v="1412" actId="1076"/>
          <ac:picMkLst>
            <pc:docMk/>
            <pc:sldMk cId="2408102543" sldId="262"/>
            <ac:picMk id="5" creationId="{7C7E1EC0-E1BB-4EA9-04FA-15AA5A899E25}"/>
          </ac:picMkLst>
        </pc:picChg>
      </pc:sldChg>
      <pc:sldChg chg="addSp delSp modSp add mod">
        <pc:chgData name="锐文 陈" userId="f805751366f5cf36" providerId="LiveId" clId="{5D104970-DD2B-43DE-ACFD-87A1D1EFD274}" dt="2024-03-18T04:44:23.582" v="2098" actId="1076"/>
        <pc:sldMkLst>
          <pc:docMk/>
          <pc:sldMk cId="3899948173" sldId="263"/>
        </pc:sldMkLst>
        <pc:spChg chg="add mod">
          <ac:chgData name="锐文 陈" userId="f805751366f5cf36" providerId="LiveId" clId="{5D104970-DD2B-43DE-ACFD-87A1D1EFD274}" dt="2024-03-18T04:23:54.149" v="1316" actId="1076"/>
          <ac:spMkLst>
            <pc:docMk/>
            <pc:sldMk cId="3899948173" sldId="263"/>
            <ac:spMk id="8" creationId="{86777773-8859-24E9-673A-7C53AA7EC695}"/>
          </ac:spMkLst>
        </pc:spChg>
        <pc:spChg chg="add mod">
          <ac:chgData name="锐文 陈" userId="f805751366f5cf36" providerId="LiveId" clId="{5D104970-DD2B-43DE-ACFD-87A1D1EFD274}" dt="2024-03-18T04:24:17.031" v="1354" actId="20577"/>
          <ac:spMkLst>
            <pc:docMk/>
            <pc:sldMk cId="3899948173" sldId="263"/>
            <ac:spMk id="9" creationId="{8D04D159-CE54-8EFC-AFA5-EDD5D943B5F3}"/>
          </ac:spMkLst>
        </pc:spChg>
        <pc:spChg chg="add mod">
          <ac:chgData name="锐文 陈" userId="f805751366f5cf36" providerId="LiveId" clId="{5D104970-DD2B-43DE-ACFD-87A1D1EFD274}" dt="2024-03-18T04:44:23.582" v="2098" actId="1076"/>
          <ac:spMkLst>
            <pc:docMk/>
            <pc:sldMk cId="3899948173" sldId="263"/>
            <ac:spMk id="10" creationId="{44073105-4B32-1ADE-3B63-5AAF68A898E7}"/>
          </ac:spMkLst>
        </pc:spChg>
        <pc:picChg chg="add del mod">
          <ac:chgData name="锐文 陈" userId="f805751366f5cf36" providerId="LiveId" clId="{5D104970-DD2B-43DE-ACFD-87A1D1EFD274}" dt="2024-03-18T04:23:41.962" v="1312" actId="478"/>
          <ac:picMkLst>
            <pc:docMk/>
            <pc:sldMk cId="3899948173" sldId="263"/>
            <ac:picMk id="3" creationId="{C9B04C5C-74BF-ABF2-D6E8-E2972DE9FB24}"/>
          </ac:picMkLst>
        </pc:picChg>
        <pc:picChg chg="add del mod">
          <ac:chgData name="锐文 陈" userId="f805751366f5cf36" providerId="LiveId" clId="{5D104970-DD2B-43DE-ACFD-87A1D1EFD274}" dt="2024-03-18T04:23:40.437" v="1311" actId="478"/>
          <ac:picMkLst>
            <pc:docMk/>
            <pc:sldMk cId="3899948173" sldId="263"/>
            <ac:picMk id="4" creationId="{863417D6-2B53-E89A-0115-AB6B3FC60114}"/>
          </ac:picMkLst>
        </pc:picChg>
        <pc:picChg chg="add mod">
          <ac:chgData name="锐文 陈" userId="f805751366f5cf36" providerId="LiveId" clId="{5D104970-DD2B-43DE-ACFD-87A1D1EFD274}" dt="2024-03-18T04:23:23.835" v="1310" actId="1076"/>
          <ac:picMkLst>
            <pc:docMk/>
            <pc:sldMk cId="3899948173" sldId="263"/>
            <ac:picMk id="5" creationId="{62BC8269-E2CE-3253-FD61-4F08D26A3215}"/>
          </ac:picMkLst>
        </pc:picChg>
        <pc:picChg chg="add mod">
          <ac:chgData name="锐文 陈" userId="f805751366f5cf36" providerId="LiveId" clId="{5D104970-DD2B-43DE-ACFD-87A1D1EFD274}" dt="2024-03-18T04:24:57.425" v="1359" actId="1076"/>
          <ac:picMkLst>
            <pc:docMk/>
            <pc:sldMk cId="3899948173" sldId="263"/>
            <ac:picMk id="7" creationId="{0EBDADB1-BDC4-072D-A446-9C047B0C02E0}"/>
          </ac:picMkLst>
        </pc:picChg>
      </pc:sldChg>
      <pc:sldChg chg="addSp modSp add mod">
        <pc:chgData name="锐文 陈" userId="f805751366f5cf36" providerId="LiveId" clId="{5D104970-DD2B-43DE-ACFD-87A1D1EFD274}" dt="2024-03-18T04:44:45.181" v="2099"/>
        <pc:sldMkLst>
          <pc:docMk/>
          <pc:sldMk cId="2434795090" sldId="264"/>
        </pc:sldMkLst>
        <pc:spChg chg="add mod">
          <ac:chgData name="锐文 陈" userId="f805751366f5cf36" providerId="LiveId" clId="{5D104970-DD2B-43DE-ACFD-87A1D1EFD274}" dt="2024-03-18T04:25:00.876" v="1360"/>
          <ac:spMkLst>
            <pc:docMk/>
            <pc:sldMk cId="2434795090" sldId="264"/>
            <ac:spMk id="5" creationId="{12B000FC-5844-24DB-AEAC-F1FCC556AE59}"/>
          </ac:spMkLst>
        </pc:spChg>
        <pc:spChg chg="add mod">
          <ac:chgData name="锐文 陈" userId="f805751366f5cf36" providerId="LiveId" clId="{5D104970-DD2B-43DE-ACFD-87A1D1EFD274}" dt="2024-03-18T04:25:02.073" v="1361" actId="20577"/>
          <ac:spMkLst>
            <pc:docMk/>
            <pc:sldMk cId="2434795090" sldId="264"/>
            <ac:spMk id="6" creationId="{D0C54D7D-989F-5355-38A3-ADA31FC5CAC4}"/>
          </ac:spMkLst>
        </pc:spChg>
        <pc:spChg chg="add mod">
          <ac:chgData name="锐文 陈" userId="f805751366f5cf36" providerId="LiveId" clId="{5D104970-DD2B-43DE-ACFD-87A1D1EFD274}" dt="2024-03-18T04:44:45.181" v="2099"/>
          <ac:spMkLst>
            <pc:docMk/>
            <pc:sldMk cId="2434795090" sldId="264"/>
            <ac:spMk id="7" creationId="{93C40E8E-391B-8102-258C-83CF1B203E8E}"/>
          </ac:spMkLst>
        </pc:spChg>
        <pc:picChg chg="add mod">
          <ac:chgData name="锐文 陈" userId="f805751366f5cf36" providerId="LiveId" clId="{5D104970-DD2B-43DE-ACFD-87A1D1EFD274}" dt="2024-03-18T04:24:38.171" v="1355"/>
          <ac:picMkLst>
            <pc:docMk/>
            <pc:sldMk cId="2434795090" sldId="264"/>
            <ac:picMk id="2" creationId="{BAC0AD24-637A-79F6-9FDA-5E0D92344E62}"/>
          </ac:picMkLst>
        </pc:picChg>
        <pc:picChg chg="add mod">
          <ac:chgData name="锐文 陈" userId="f805751366f5cf36" providerId="LiveId" clId="{5D104970-DD2B-43DE-ACFD-87A1D1EFD274}" dt="2024-03-18T04:24:49.408" v="1357" actId="1076"/>
          <ac:picMkLst>
            <pc:docMk/>
            <pc:sldMk cId="2434795090" sldId="264"/>
            <ac:picMk id="4" creationId="{ADE69D41-11DE-3DDF-42A4-17A286F2BF75}"/>
          </ac:picMkLst>
        </pc:picChg>
      </pc:sldChg>
      <pc:sldChg chg="addSp delSp modSp add mod">
        <pc:chgData name="锐文 陈" userId="f805751366f5cf36" providerId="LiveId" clId="{5D104970-DD2B-43DE-ACFD-87A1D1EFD274}" dt="2024-03-18T07:02:28.929" v="3537" actId="1076"/>
        <pc:sldMkLst>
          <pc:docMk/>
          <pc:sldMk cId="464350385" sldId="265"/>
        </pc:sldMkLst>
        <pc:spChg chg="add mod">
          <ac:chgData name="锐文 陈" userId="f805751366f5cf36" providerId="LiveId" clId="{5D104970-DD2B-43DE-ACFD-87A1D1EFD274}" dt="2024-03-18T04:25:13.275" v="1367"/>
          <ac:spMkLst>
            <pc:docMk/>
            <pc:sldMk cId="464350385" sldId="265"/>
            <ac:spMk id="3" creationId="{DAA0CEF4-6F48-64BC-EA58-9E82DC121B42}"/>
          </ac:spMkLst>
        </pc:spChg>
        <pc:spChg chg="add mod">
          <ac:chgData name="锐文 陈" userId="f805751366f5cf36" providerId="LiveId" clId="{5D104970-DD2B-43DE-ACFD-87A1D1EFD274}" dt="2024-03-18T07:02:15.906" v="3535" actId="20577"/>
          <ac:spMkLst>
            <pc:docMk/>
            <pc:sldMk cId="464350385" sldId="265"/>
            <ac:spMk id="4" creationId="{33586BA7-3F26-5FB4-85FE-1E1C86AB80C9}"/>
          </ac:spMkLst>
        </pc:spChg>
        <pc:spChg chg="add mod ord">
          <ac:chgData name="锐文 陈" userId="f805751366f5cf36" providerId="LiveId" clId="{5D104970-DD2B-43DE-ACFD-87A1D1EFD274}" dt="2024-03-18T07:02:28.929" v="3537" actId="1076"/>
          <ac:spMkLst>
            <pc:docMk/>
            <pc:sldMk cId="464350385" sldId="265"/>
            <ac:spMk id="7" creationId="{785DD9A7-66C9-6C70-92F5-D4BFE4EF5BCB}"/>
          </ac:spMkLst>
        </pc:spChg>
        <pc:picChg chg="add mod">
          <ac:chgData name="锐文 陈" userId="f805751366f5cf36" providerId="LiveId" clId="{5D104970-DD2B-43DE-ACFD-87A1D1EFD274}" dt="2024-03-18T04:25:05.036" v="1362"/>
          <ac:picMkLst>
            <pc:docMk/>
            <pc:sldMk cId="464350385" sldId="265"/>
            <ac:picMk id="2" creationId="{34819696-A8B6-18ED-9BCA-EE616AA34FA5}"/>
          </ac:picMkLst>
        </pc:picChg>
        <pc:picChg chg="add del mod">
          <ac:chgData name="锐文 陈" userId="f805751366f5cf36" providerId="LiveId" clId="{5D104970-DD2B-43DE-ACFD-87A1D1EFD274}" dt="2024-03-18T07:01:56.096" v="3529" actId="478"/>
          <ac:picMkLst>
            <pc:docMk/>
            <pc:sldMk cId="464350385" sldId="265"/>
            <ac:picMk id="6" creationId="{184B801E-111D-A798-4B16-F8E4BCBBB88F}"/>
          </ac:picMkLst>
        </pc:picChg>
        <pc:picChg chg="add del">
          <ac:chgData name="锐文 陈" userId="f805751366f5cf36" providerId="LiveId" clId="{5D104970-DD2B-43DE-ACFD-87A1D1EFD274}" dt="2024-03-18T07:01:49.361" v="3527" actId="22"/>
          <ac:picMkLst>
            <pc:docMk/>
            <pc:sldMk cId="464350385" sldId="265"/>
            <ac:picMk id="9" creationId="{94E72C70-9915-E5D7-7E5E-4E28096335EB}"/>
          </ac:picMkLst>
        </pc:picChg>
        <pc:picChg chg="add mod">
          <ac:chgData name="锐文 陈" userId="f805751366f5cf36" providerId="LiveId" clId="{5D104970-DD2B-43DE-ACFD-87A1D1EFD274}" dt="2024-03-18T07:02:10.569" v="3531" actId="1076"/>
          <ac:picMkLst>
            <pc:docMk/>
            <pc:sldMk cId="464350385" sldId="265"/>
            <ac:picMk id="11" creationId="{37EE4897-B9A5-554F-22FA-861D4A248331}"/>
          </ac:picMkLst>
        </pc:picChg>
      </pc:sldChg>
      <pc:sldChg chg="addSp modSp add mod">
        <pc:chgData name="锐文 陈" userId="f805751366f5cf36" providerId="LiveId" clId="{5D104970-DD2B-43DE-ACFD-87A1D1EFD274}" dt="2024-03-18T04:44:52.805" v="2103" actId="1076"/>
        <pc:sldMkLst>
          <pc:docMk/>
          <pc:sldMk cId="4185607001" sldId="266"/>
        </pc:sldMkLst>
        <pc:spChg chg="add mod">
          <ac:chgData name="锐文 陈" userId="f805751366f5cf36" providerId="LiveId" clId="{5D104970-DD2B-43DE-ACFD-87A1D1EFD274}" dt="2024-03-18T04:25:14.033" v="1368"/>
          <ac:spMkLst>
            <pc:docMk/>
            <pc:sldMk cId="4185607001" sldId="266"/>
            <ac:spMk id="3" creationId="{7602FF07-9B84-6A4F-31ED-6B4954FABAB0}"/>
          </ac:spMkLst>
        </pc:spChg>
        <pc:spChg chg="add mod">
          <ac:chgData name="锐文 陈" userId="f805751366f5cf36" providerId="LiveId" clId="{5D104970-DD2B-43DE-ACFD-87A1D1EFD274}" dt="2024-03-18T04:26:18.805" v="1400" actId="20577"/>
          <ac:spMkLst>
            <pc:docMk/>
            <pc:sldMk cId="4185607001" sldId="266"/>
            <ac:spMk id="4" creationId="{BF27AE50-0592-81FD-8813-A6B0334CA257}"/>
          </ac:spMkLst>
        </pc:spChg>
        <pc:spChg chg="add mod">
          <ac:chgData name="锐文 陈" userId="f805751366f5cf36" providerId="LiveId" clId="{5D104970-DD2B-43DE-ACFD-87A1D1EFD274}" dt="2024-03-18T04:44:52.805" v="2103" actId="1076"/>
          <ac:spMkLst>
            <pc:docMk/>
            <pc:sldMk cId="4185607001" sldId="266"/>
            <ac:spMk id="7" creationId="{6836910B-A59B-801B-83EE-D56984C5011F}"/>
          </ac:spMkLst>
        </pc:spChg>
        <pc:picChg chg="add mod">
          <ac:chgData name="锐文 陈" userId="f805751366f5cf36" providerId="LiveId" clId="{5D104970-DD2B-43DE-ACFD-87A1D1EFD274}" dt="2024-03-18T04:26:14.189" v="1391" actId="1076"/>
          <ac:picMkLst>
            <pc:docMk/>
            <pc:sldMk cId="4185607001" sldId="266"/>
            <ac:picMk id="6" creationId="{7C6ADF06-F90E-5A9A-32E7-7D7598A2FACA}"/>
          </ac:picMkLst>
        </pc:picChg>
      </pc:sldChg>
      <pc:sldChg chg="addSp modSp new mod">
        <pc:chgData name="锐文 陈" userId="f805751366f5cf36" providerId="LiveId" clId="{5D104970-DD2B-43DE-ACFD-87A1D1EFD274}" dt="2024-03-19T02:38:26.091" v="3574" actId="20577"/>
        <pc:sldMkLst>
          <pc:docMk/>
          <pc:sldMk cId="3360630875" sldId="267"/>
        </pc:sldMkLst>
        <pc:spChg chg="add mod">
          <ac:chgData name="锐文 陈" userId="f805751366f5cf36" providerId="LiveId" clId="{5D104970-DD2B-43DE-ACFD-87A1D1EFD274}" dt="2024-03-18T04:35:00.500" v="1769" actId="1076"/>
          <ac:spMkLst>
            <pc:docMk/>
            <pc:sldMk cId="3360630875" sldId="267"/>
            <ac:spMk id="5" creationId="{88BB6820-4D6C-378A-72F0-A6A8782CA346}"/>
          </ac:spMkLst>
        </pc:spChg>
        <pc:spChg chg="add mod">
          <ac:chgData name="锐文 陈" userId="f805751366f5cf36" providerId="LiveId" clId="{5D104970-DD2B-43DE-ACFD-87A1D1EFD274}" dt="2024-03-18T04:35:05.394" v="1776" actId="20577"/>
          <ac:spMkLst>
            <pc:docMk/>
            <pc:sldMk cId="3360630875" sldId="267"/>
            <ac:spMk id="6" creationId="{953ED85F-38EE-55DF-F29D-EA10DA275719}"/>
          </ac:spMkLst>
        </pc:spChg>
        <pc:spChg chg="add mod">
          <ac:chgData name="锐文 陈" userId="f805751366f5cf36" providerId="LiveId" clId="{5D104970-DD2B-43DE-ACFD-87A1D1EFD274}" dt="2024-03-18T04:35:10.674" v="1778" actId="1076"/>
          <ac:spMkLst>
            <pc:docMk/>
            <pc:sldMk cId="3360630875" sldId="267"/>
            <ac:spMk id="7" creationId="{2CEBBCB7-284F-F37F-3783-A96B50C33EC2}"/>
          </ac:spMkLst>
        </pc:spChg>
        <pc:spChg chg="add mod">
          <ac:chgData name="锐文 陈" userId="f805751366f5cf36" providerId="LiveId" clId="{5D104970-DD2B-43DE-ACFD-87A1D1EFD274}" dt="2024-03-18T04:35:18.468" v="1787" actId="20577"/>
          <ac:spMkLst>
            <pc:docMk/>
            <pc:sldMk cId="3360630875" sldId="267"/>
            <ac:spMk id="8" creationId="{E7DEE9AC-122A-4EB0-746D-89534196767E}"/>
          </ac:spMkLst>
        </pc:spChg>
        <pc:spChg chg="add mod">
          <ac:chgData name="锐文 陈" userId="f805751366f5cf36" providerId="LiveId" clId="{5D104970-DD2B-43DE-ACFD-87A1D1EFD274}" dt="2024-03-19T02:38:26.091" v="3574" actId="20577"/>
          <ac:spMkLst>
            <pc:docMk/>
            <pc:sldMk cId="3360630875" sldId="267"/>
            <ac:spMk id="9" creationId="{FDC7F663-A287-4C1E-057E-8397A43274B7}"/>
          </ac:spMkLst>
        </pc:spChg>
        <pc:spChg chg="add mod">
          <ac:chgData name="锐文 陈" userId="f805751366f5cf36" providerId="LiveId" clId="{5D104970-DD2B-43DE-ACFD-87A1D1EFD274}" dt="2024-03-18T04:44:49.057" v="2102"/>
          <ac:spMkLst>
            <pc:docMk/>
            <pc:sldMk cId="3360630875" sldId="267"/>
            <ac:spMk id="10" creationId="{400C16C5-A326-A361-08B7-D0F1F01E6DB5}"/>
          </ac:spMkLst>
        </pc:spChg>
        <pc:picChg chg="add mod">
          <ac:chgData name="锐文 陈" userId="f805751366f5cf36" providerId="LiveId" clId="{5D104970-DD2B-43DE-ACFD-87A1D1EFD274}" dt="2024-03-18T04:34:55.627" v="1767" actId="1076"/>
          <ac:picMkLst>
            <pc:docMk/>
            <pc:sldMk cId="3360630875" sldId="267"/>
            <ac:picMk id="2" creationId="{A237CEF0-193A-ECC4-BADA-AFE66BC76EC5}"/>
          </ac:picMkLst>
        </pc:picChg>
        <pc:picChg chg="add mod">
          <ac:chgData name="锐文 陈" userId="f805751366f5cf36" providerId="LiveId" clId="{5D104970-DD2B-43DE-ACFD-87A1D1EFD274}" dt="2024-03-18T04:34:52.667" v="1766" actId="14100"/>
          <ac:picMkLst>
            <pc:docMk/>
            <pc:sldMk cId="3360630875" sldId="267"/>
            <ac:picMk id="4" creationId="{5186BE9B-C5FD-8DF7-C9D0-95D69B8302F2}"/>
          </ac:picMkLst>
        </pc:picChg>
      </pc:sldChg>
      <pc:sldChg chg="addSp modSp add del">
        <pc:chgData name="锐文 陈" userId="f805751366f5cf36" providerId="LiveId" clId="{5D104970-DD2B-43DE-ACFD-87A1D1EFD274}" dt="2024-03-18T04:26:30.082" v="1401" actId="47"/>
        <pc:sldMkLst>
          <pc:docMk/>
          <pc:sldMk cId="4183701148" sldId="267"/>
        </pc:sldMkLst>
        <pc:spChg chg="add mod">
          <ac:chgData name="锐文 陈" userId="f805751366f5cf36" providerId="LiveId" clId="{5D104970-DD2B-43DE-ACFD-87A1D1EFD274}" dt="2024-03-18T04:25:14.890" v="1369"/>
          <ac:spMkLst>
            <pc:docMk/>
            <pc:sldMk cId="4183701148" sldId="267"/>
            <ac:spMk id="3" creationId="{C12342DD-7E8A-7B85-9119-8356056BC4B1}"/>
          </ac:spMkLst>
        </pc:spChg>
        <pc:spChg chg="add mod">
          <ac:chgData name="锐文 陈" userId="f805751366f5cf36" providerId="LiveId" clId="{5D104970-DD2B-43DE-ACFD-87A1D1EFD274}" dt="2024-03-18T04:25:14.890" v="1369"/>
          <ac:spMkLst>
            <pc:docMk/>
            <pc:sldMk cId="4183701148" sldId="267"/>
            <ac:spMk id="4" creationId="{51CAB8B5-73BB-01BC-B029-5C1AA46B337C}"/>
          </ac:spMkLst>
        </pc:spChg>
      </pc:sldChg>
      <pc:sldChg chg="addSp modSp new mod">
        <pc:chgData name="锐文 陈" userId="f805751366f5cf36" providerId="LiveId" clId="{5D104970-DD2B-43DE-ACFD-87A1D1EFD274}" dt="2024-03-19T02:41:09.404" v="3600" actId="20577"/>
        <pc:sldMkLst>
          <pc:docMk/>
          <pc:sldMk cId="1945807851" sldId="268"/>
        </pc:sldMkLst>
        <pc:spChg chg="add mod">
          <ac:chgData name="锐文 陈" userId="f805751366f5cf36" providerId="LiveId" clId="{5D104970-DD2B-43DE-ACFD-87A1D1EFD274}" dt="2024-03-18T04:39:25.737" v="2003"/>
          <ac:spMkLst>
            <pc:docMk/>
            <pc:sldMk cId="1945807851" sldId="268"/>
            <ac:spMk id="2" creationId="{11BD8584-3D8B-2FBC-C2F6-5770E52A565F}"/>
          </ac:spMkLst>
        </pc:spChg>
        <pc:spChg chg="add mod">
          <ac:chgData name="锐文 陈" userId="f805751366f5cf36" providerId="LiveId" clId="{5D104970-DD2B-43DE-ACFD-87A1D1EFD274}" dt="2024-03-18T04:39:25.737" v="2003"/>
          <ac:spMkLst>
            <pc:docMk/>
            <pc:sldMk cId="1945807851" sldId="268"/>
            <ac:spMk id="3" creationId="{DFE52808-DADD-399D-BFC3-AB157250D100}"/>
          </ac:spMkLst>
        </pc:spChg>
        <pc:spChg chg="add mod">
          <ac:chgData name="锐文 陈" userId="f805751366f5cf36" providerId="LiveId" clId="{5D104970-DD2B-43DE-ACFD-87A1D1EFD274}" dt="2024-03-18T04:46:33.934" v="2207" actId="20577"/>
          <ac:spMkLst>
            <pc:docMk/>
            <pc:sldMk cId="1945807851" sldId="268"/>
            <ac:spMk id="4" creationId="{3E3DA133-866A-9589-4C0B-D0C5AC7CA58A}"/>
          </ac:spMkLst>
        </pc:spChg>
        <pc:spChg chg="add mod">
          <ac:chgData name="锐文 陈" userId="f805751366f5cf36" providerId="LiveId" clId="{5D104970-DD2B-43DE-ACFD-87A1D1EFD274}" dt="2024-03-19T02:41:09.404" v="3600" actId="20577"/>
          <ac:spMkLst>
            <pc:docMk/>
            <pc:sldMk cId="1945807851" sldId="268"/>
            <ac:spMk id="5" creationId="{D192F4AF-C1ED-43FB-7EEB-9F71B0A71B3F}"/>
          </ac:spMkLst>
        </pc:spChg>
      </pc:sldChg>
      <pc:sldChg chg="addSp modSp add del">
        <pc:chgData name="锐文 陈" userId="f805751366f5cf36" providerId="LiveId" clId="{5D104970-DD2B-43DE-ACFD-87A1D1EFD274}" dt="2024-03-18T04:26:30.603" v="1402" actId="47"/>
        <pc:sldMkLst>
          <pc:docMk/>
          <pc:sldMk cId="3825879186" sldId="268"/>
        </pc:sldMkLst>
        <pc:spChg chg="add mod">
          <ac:chgData name="锐文 陈" userId="f805751366f5cf36" providerId="LiveId" clId="{5D104970-DD2B-43DE-ACFD-87A1D1EFD274}" dt="2024-03-18T04:25:15.781" v="1370"/>
          <ac:spMkLst>
            <pc:docMk/>
            <pc:sldMk cId="3825879186" sldId="268"/>
            <ac:spMk id="3" creationId="{82050BB8-5A96-0B11-AC23-16EFDC83F720}"/>
          </ac:spMkLst>
        </pc:spChg>
        <pc:spChg chg="add mod">
          <ac:chgData name="锐文 陈" userId="f805751366f5cf36" providerId="LiveId" clId="{5D104970-DD2B-43DE-ACFD-87A1D1EFD274}" dt="2024-03-18T04:25:15.781" v="1370"/>
          <ac:spMkLst>
            <pc:docMk/>
            <pc:sldMk cId="3825879186" sldId="268"/>
            <ac:spMk id="4" creationId="{DE8E35BA-7DFF-4495-F7DD-D73DAA1A431A}"/>
          </ac:spMkLst>
        </pc:spChg>
      </pc:sldChg>
      <pc:sldChg chg="addSp modSp add mod">
        <pc:chgData name="锐文 陈" userId="f805751366f5cf36" providerId="LiveId" clId="{5D104970-DD2B-43DE-ACFD-87A1D1EFD274}" dt="2024-03-18T05:24:16.351" v="2784" actId="1076"/>
        <pc:sldMkLst>
          <pc:docMk/>
          <pc:sldMk cId="606637621" sldId="269"/>
        </pc:sldMkLst>
        <pc:picChg chg="add mod">
          <ac:chgData name="锐文 陈" userId="f805751366f5cf36" providerId="LiveId" clId="{5D104970-DD2B-43DE-ACFD-87A1D1EFD274}" dt="2024-03-18T05:23:50.944" v="2780" actId="1076"/>
          <ac:picMkLst>
            <pc:docMk/>
            <pc:sldMk cId="606637621" sldId="269"/>
            <ac:picMk id="3" creationId="{AE8D5DF5-4E7C-6D59-CE59-226202EAFE7B}"/>
          </ac:picMkLst>
        </pc:picChg>
        <pc:picChg chg="add mod">
          <ac:chgData name="锐文 陈" userId="f805751366f5cf36" providerId="LiveId" clId="{5D104970-DD2B-43DE-ACFD-87A1D1EFD274}" dt="2024-03-18T05:24:03.720" v="2782" actId="1076"/>
          <ac:picMkLst>
            <pc:docMk/>
            <pc:sldMk cId="606637621" sldId="269"/>
            <ac:picMk id="5" creationId="{AF99685F-9E88-46A5-28B8-8C47D6BAA9B9}"/>
          </ac:picMkLst>
        </pc:picChg>
        <pc:picChg chg="add mod">
          <ac:chgData name="锐文 陈" userId="f805751366f5cf36" providerId="LiveId" clId="{5D104970-DD2B-43DE-ACFD-87A1D1EFD274}" dt="2024-03-18T05:24:16.351" v="2784" actId="1076"/>
          <ac:picMkLst>
            <pc:docMk/>
            <pc:sldMk cId="606637621" sldId="269"/>
            <ac:picMk id="7" creationId="{F7EDD8E9-47F7-8345-9446-9D2F219F8834}"/>
          </ac:picMkLst>
        </pc:picChg>
      </pc:sldChg>
      <pc:sldChg chg="addSp modSp add del">
        <pc:chgData name="锐文 陈" userId="f805751366f5cf36" providerId="LiveId" clId="{5D104970-DD2B-43DE-ACFD-87A1D1EFD274}" dt="2024-03-18T04:26:31.075" v="1403" actId="47"/>
        <pc:sldMkLst>
          <pc:docMk/>
          <pc:sldMk cId="2310301808" sldId="269"/>
        </pc:sldMkLst>
        <pc:spChg chg="add mod">
          <ac:chgData name="锐文 陈" userId="f805751366f5cf36" providerId="LiveId" clId="{5D104970-DD2B-43DE-ACFD-87A1D1EFD274}" dt="2024-03-18T04:25:16.478" v="1371"/>
          <ac:spMkLst>
            <pc:docMk/>
            <pc:sldMk cId="2310301808" sldId="269"/>
            <ac:spMk id="3" creationId="{FA76D6EF-E468-519A-ED90-6BEE5C261647}"/>
          </ac:spMkLst>
        </pc:spChg>
        <pc:spChg chg="add mod">
          <ac:chgData name="锐文 陈" userId="f805751366f5cf36" providerId="LiveId" clId="{5D104970-DD2B-43DE-ACFD-87A1D1EFD274}" dt="2024-03-18T04:25:16.478" v="1371"/>
          <ac:spMkLst>
            <pc:docMk/>
            <pc:sldMk cId="2310301808" sldId="269"/>
            <ac:spMk id="4" creationId="{40DF731B-B841-122B-630A-3370061F57DF}"/>
          </ac:spMkLst>
        </pc:spChg>
      </pc:sldChg>
      <pc:sldChg chg="addSp delSp modSp add mod">
        <pc:chgData name="锐文 陈" userId="f805751366f5cf36" providerId="LiveId" clId="{5D104970-DD2B-43DE-ACFD-87A1D1EFD274}" dt="2024-03-18T05:30:40.339" v="2825" actId="20577"/>
        <pc:sldMkLst>
          <pc:docMk/>
          <pc:sldMk cId="4062860818" sldId="270"/>
        </pc:sldMkLst>
        <pc:spChg chg="add mod">
          <ac:chgData name="锐文 陈" userId="f805751366f5cf36" providerId="LiveId" clId="{5D104970-DD2B-43DE-ACFD-87A1D1EFD274}" dt="2024-03-18T05:30:11.941" v="2800" actId="1076"/>
          <ac:spMkLst>
            <pc:docMk/>
            <pc:sldMk cId="4062860818" sldId="270"/>
            <ac:spMk id="8" creationId="{09364568-9044-3C71-90A8-2B4CC3C8CC26}"/>
          </ac:spMkLst>
        </pc:spChg>
        <pc:spChg chg="add mod">
          <ac:chgData name="锐文 陈" userId="f805751366f5cf36" providerId="LiveId" clId="{5D104970-DD2B-43DE-ACFD-87A1D1EFD274}" dt="2024-03-18T05:30:11.941" v="2800" actId="1076"/>
          <ac:spMkLst>
            <pc:docMk/>
            <pc:sldMk cId="4062860818" sldId="270"/>
            <ac:spMk id="9" creationId="{80045220-698E-09AF-B6F1-3E41FF532B12}"/>
          </ac:spMkLst>
        </pc:spChg>
        <pc:spChg chg="add mod">
          <ac:chgData name="锐文 陈" userId="f805751366f5cf36" providerId="LiveId" clId="{5D104970-DD2B-43DE-ACFD-87A1D1EFD274}" dt="2024-03-18T05:30:25.645" v="2817" actId="20577"/>
          <ac:spMkLst>
            <pc:docMk/>
            <pc:sldMk cId="4062860818" sldId="270"/>
            <ac:spMk id="10" creationId="{6AA704B6-963B-EAAF-FF73-E0C047954F56}"/>
          </ac:spMkLst>
        </pc:spChg>
        <pc:spChg chg="add mod">
          <ac:chgData name="锐文 陈" userId="f805751366f5cf36" providerId="LiveId" clId="{5D104970-DD2B-43DE-ACFD-87A1D1EFD274}" dt="2024-03-18T05:30:35.479" v="2819" actId="1076"/>
          <ac:spMkLst>
            <pc:docMk/>
            <pc:sldMk cId="4062860818" sldId="270"/>
            <ac:spMk id="11" creationId="{70153F2A-B2D6-7DA1-E301-ADEBEA557D68}"/>
          </ac:spMkLst>
        </pc:spChg>
        <pc:spChg chg="add mod">
          <ac:chgData name="锐文 陈" userId="f805751366f5cf36" providerId="LiveId" clId="{5D104970-DD2B-43DE-ACFD-87A1D1EFD274}" dt="2024-03-18T05:30:40.339" v="2825" actId="20577"/>
          <ac:spMkLst>
            <pc:docMk/>
            <pc:sldMk cId="4062860818" sldId="270"/>
            <ac:spMk id="12" creationId="{6045140E-AEFC-A592-7B09-E22CE282BBEA}"/>
          </ac:spMkLst>
        </pc:spChg>
        <pc:spChg chg="add mod">
          <ac:chgData name="锐文 陈" userId="f805751366f5cf36" providerId="LiveId" clId="{5D104970-DD2B-43DE-ACFD-87A1D1EFD274}" dt="2024-03-18T05:30:35.479" v="2819" actId="1076"/>
          <ac:spMkLst>
            <pc:docMk/>
            <pc:sldMk cId="4062860818" sldId="270"/>
            <ac:spMk id="13" creationId="{1B0EE5F8-99C6-9FA9-461C-72B1525DA87C}"/>
          </ac:spMkLst>
        </pc:spChg>
        <pc:picChg chg="add del mod">
          <ac:chgData name="锐文 陈" userId="f805751366f5cf36" providerId="LiveId" clId="{5D104970-DD2B-43DE-ACFD-87A1D1EFD274}" dt="2024-03-18T05:29:53.617" v="2794" actId="478"/>
          <ac:picMkLst>
            <pc:docMk/>
            <pc:sldMk cId="4062860818" sldId="270"/>
            <ac:picMk id="3" creationId="{B67FDE58-6823-E44A-5F5D-1CE9FF8E373B}"/>
          </ac:picMkLst>
        </pc:picChg>
        <pc:picChg chg="add mod">
          <ac:chgData name="锐文 陈" userId="f805751366f5cf36" providerId="LiveId" clId="{5D104970-DD2B-43DE-ACFD-87A1D1EFD274}" dt="2024-03-18T05:28:13.798" v="2791" actId="1076"/>
          <ac:picMkLst>
            <pc:docMk/>
            <pc:sldMk cId="4062860818" sldId="270"/>
            <ac:picMk id="5" creationId="{D3853110-4454-675C-2810-A5244D3490F0}"/>
          </ac:picMkLst>
        </pc:picChg>
        <pc:picChg chg="add mod">
          <ac:chgData name="锐文 陈" userId="f805751366f5cf36" providerId="LiveId" clId="{5D104970-DD2B-43DE-ACFD-87A1D1EFD274}" dt="2024-03-18T05:30:01.097" v="2798" actId="1076"/>
          <ac:picMkLst>
            <pc:docMk/>
            <pc:sldMk cId="4062860818" sldId="270"/>
            <ac:picMk id="7" creationId="{61A4FB8F-3B9D-F6BF-4281-20BD97D29F91}"/>
          </ac:picMkLst>
        </pc:picChg>
      </pc:sldChg>
      <pc:sldChg chg="addSp delSp modSp add mod">
        <pc:chgData name="锐文 陈" userId="f805751366f5cf36" providerId="LiveId" clId="{5D104970-DD2B-43DE-ACFD-87A1D1EFD274}" dt="2024-03-19T02:42:25.166" v="3635" actId="20577"/>
        <pc:sldMkLst>
          <pc:docMk/>
          <pc:sldMk cId="2394478251" sldId="271"/>
        </pc:sldMkLst>
        <pc:spChg chg="add mod">
          <ac:chgData name="锐文 陈" userId="f805751366f5cf36" providerId="LiveId" clId="{5D104970-DD2B-43DE-ACFD-87A1D1EFD274}" dt="2024-03-18T05:31:45.929" v="2871" actId="20577"/>
          <ac:spMkLst>
            <pc:docMk/>
            <pc:sldMk cId="2394478251" sldId="271"/>
            <ac:spMk id="2" creationId="{2D2B3A83-CC1B-994A-BE40-B26A7B5BDB08}"/>
          </ac:spMkLst>
        </pc:spChg>
        <pc:spChg chg="add del mod">
          <ac:chgData name="锐文 陈" userId="f805751366f5cf36" providerId="LiveId" clId="{5D104970-DD2B-43DE-ACFD-87A1D1EFD274}" dt="2024-03-18T05:31:10.595" v="2832"/>
          <ac:spMkLst>
            <pc:docMk/>
            <pc:sldMk cId="2394478251" sldId="271"/>
            <ac:spMk id="3" creationId="{FCACDE3D-96C9-3102-53BD-01ECE2B57C02}"/>
          </ac:spMkLst>
        </pc:spChg>
        <pc:spChg chg="add mod">
          <ac:chgData name="锐文 陈" userId="f805751366f5cf36" providerId="LiveId" clId="{5D104970-DD2B-43DE-ACFD-87A1D1EFD274}" dt="2024-03-18T05:32:09.196" v="2904" actId="20577"/>
          <ac:spMkLst>
            <pc:docMk/>
            <pc:sldMk cId="2394478251" sldId="271"/>
            <ac:spMk id="4" creationId="{1EEDD6A5-9E2B-C75B-4101-CAF321BAAB1A}"/>
          </ac:spMkLst>
        </pc:spChg>
        <pc:spChg chg="add mod">
          <ac:chgData name="锐文 陈" userId="f805751366f5cf36" providerId="LiveId" clId="{5D104970-DD2B-43DE-ACFD-87A1D1EFD274}" dt="2024-03-19T02:42:25.166" v="3635" actId="20577"/>
          <ac:spMkLst>
            <pc:docMk/>
            <pc:sldMk cId="2394478251" sldId="271"/>
            <ac:spMk id="5" creationId="{6398CC1A-F63A-E796-1FE8-FC3D6A962739}"/>
          </ac:spMkLst>
        </pc:spChg>
      </pc:sldChg>
      <pc:sldChg chg="addSp modSp new mod">
        <pc:chgData name="锐文 陈" userId="f805751366f5cf36" providerId="LiveId" clId="{5D104970-DD2B-43DE-ACFD-87A1D1EFD274}" dt="2024-03-18T05:40:50.851" v="3032" actId="14100"/>
        <pc:sldMkLst>
          <pc:docMk/>
          <pc:sldMk cId="4157211644" sldId="272"/>
        </pc:sldMkLst>
        <pc:picChg chg="add mod">
          <ac:chgData name="锐文 陈" userId="f805751366f5cf36" providerId="LiveId" clId="{5D104970-DD2B-43DE-ACFD-87A1D1EFD274}" dt="2024-03-18T05:40:42.419" v="3028" actId="14100"/>
          <ac:picMkLst>
            <pc:docMk/>
            <pc:sldMk cId="4157211644" sldId="272"/>
            <ac:picMk id="2" creationId="{B4251BA7-6B66-B193-F24C-3FDE3928732F}"/>
          </ac:picMkLst>
        </pc:picChg>
        <pc:picChg chg="add mod">
          <ac:chgData name="锐文 陈" userId="f805751366f5cf36" providerId="LiveId" clId="{5D104970-DD2B-43DE-ACFD-87A1D1EFD274}" dt="2024-03-18T05:40:46.258" v="3030" actId="14100"/>
          <ac:picMkLst>
            <pc:docMk/>
            <pc:sldMk cId="4157211644" sldId="272"/>
            <ac:picMk id="4" creationId="{33E416F3-A2CB-7021-A815-431ADA25F2B0}"/>
          </ac:picMkLst>
        </pc:picChg>
        <pc:picChg chg="add mod">
          <ac:chgData name="锐文 陈" userId="f805751366f5cf36" providerId="LiveId" clId="{5D104970-DD2B-43DE-ACFD-87A1D1EFD274}" dt="2024-03-18T05:40:50.851" v="3032" actId="14100"/>
          <ac:picMkLst>
            <pc:docMk/>
            <pc:sldMk cId="4157211644" sldId="272"/>
            <ac:picMk id="6" creationId="{B1EF8B86-0304-4826-FC6D-138F1227452B}"/>
          </ac:picMkLst>
        </pc:picChg>
      </pc:sldChg>
      <pc:sldChg chg="addSp modSp new mod">
        <pc:chgData name="锐文 陈" userId="f805751366f5cf36" providerId="LiveId" clId="{5D104970-DD2B-43DE-ACFD-87A1D1EFD274}" dt="2024-03-18T05:43:25.404" v="3041" actId="1076"/>
        <pc:sldMkLst>
          <pc:docMk/>
          <pc:sldMk cId="2561817880" sldId="273"/>
        </pc:sldMkLst>
        <pc:picChg chg="add mod">
          <ac:chgData name="锐文 陈" userId="f805751366f5cf36" providerId="LiveId" clId="{5D104970-DD2B-43DE-ACFD-87A1D1EFD274}" dt="2024-03-18T05:40:59.997" v="3034" actId="1076"/>
          <ac:picMkLst>
            <pc:docMk/>
            <pc:sldMk cId="2561817880" sldId="273"/>
            <ac:picMk id="2" creationId="{D58F91F2-D72E-5CA2-58E9-F8C023E394BD}"/>
          </ac:picMkLst>
        </pc:picChg>
        <pc:picChg chg="add mod">
          <ac:chgData name="锐文 陈" userId="f805751366f5cf36" providerId="LiveId" clId="{5D104970-DD2B-43DE-ACFD-87A1D1EFD274}" dt="2024-03-18T05:42:56.199" v="3037" actId="14100"/>
          <ac:picMkLst>
            <pc:docMk/>
            <pc:sldMk cId="2561817880" sldId="273"/>
            <ac:picMk id="4" creationId="{5D11CD15-620D-8CF2-FD8E-745A816902C0}"/>
          </ac:picMkLst>
        </pc:picChg>
        <pc:picChg chg="add mod">
          <ac:chgData name="锐文 陈" userId="f805751366f5cf36" providerId="LiveId" clId="{5D104970-DD2B-43DE-ACFD-87A1D1EFD274}" dt="2024-03-18T05:43:25.404" v="3041" actId="1076"/>
          <ac:picMkLst>
            <pc:docMk/>
            <pc:sldMk cId="2561817880" sldId="273"/>
            <ac:picMk id="6" creationId="{F970AD01-51A3-FEF6-2F31-45B2F8EBAB27}"/>
          </ac:picMkLst>
        </pc:picChg>
      </pc:sldChg>
      <pc:sldChg chg="addSp modSp add mod">
        <pc:chgData name="锐文 陈" userId="f805751366f5cf36" providerId="LiveId" clId="{5D104970-DD2B-43DE-ACFD-87A1D1EFD274}" dt="2024-03-19T02:48:18.181" v="3643" actId="20577"/>
        <pc:sldMkLst>
          <pc:docMk/>
          <pc:sldMk cId="637939379" sldId="274"/>
        </pc:sldMkLst>
        <pc:spChg chg="add mod">
          <ac:chgData name="锐文 陈" userId="f805751366f5cf36" providerId="LiveId" clId="{5D104970-DD2B-43DE-ACFD-87A1D1EFD274}" dt="2024-03-19T02:48:18.181" v="3643" actId="20577"/>
          <ac:spMkLst>
            <pc:docMk/>
            <pc:sldMk cId="637939379" sldId="274"/>
            <ac:spMk id="2" creationId="{05730E00-B383-BFD7-F26B-D2209C8CDF8C}"/>
          </ac:spMkLst>
        </pc:spChg>
        <pc:spChg chg="add mod">
          <ac:chgData name="锐文 陈" userId="f805751366f5cf36" providerId="LiveId" clId="{5D104970-DD2B-43DE-ACFD-87A1D1EFD274}" dt="2024-03-18T05:49:01.352" v="3048" actId="1076"/>
          <ac:spMkLst>
            <pc:docMk/>
            <pc:sldMk cId="637939379" sldId="274"/>
            <ac:spMk id="3" creationId="{4DE5E258-00A8-68DD-51CE-32071EDA35E4}"/>
          </ac:spMkLst>
        </pc:spChg>
      </pc:sldChg>
      <pc:sldChg chg="addSp modSp add mod">
        <pc:chgData name="锐文 陈" userId="f805751366f5cf36" providerId="LiveId" clId="{5D104970-DD2B-43DE-ACFD-87A1D1EFD274}" dt="2024-03-19T02:50:02.625" v="3657" actId="20577"/>
        <pc:sldMkLst>
          <pc:docMk/>
          <pc:sldMk cId="3040765176" sldId="275"/>
        </pc:sldMkLst>
        <pc:spChg chg="add mod">
          <ac:chgData name="锐文 陈" userId="f805751366f5cf36" providerId="LiveId" clId="{5D104970-DD2B-43DE-ACFD-87A1D1EFD274}" dt="2024-03-19T02:50:02.625" v="3657" actId="20577"/>
          <ac:spMkLst>
            <pc:docMk/>
            <pc:sldMk cId="3040765176" sldId="275"/>
            <ac:spMk id="2" creationId="{A2BEE425-1F3F-851E-0979-308F2E0806B8}"/>
          </ac:spMkLst>
        </pc:spChg>
      </pc:sldChg>
      <pc:sldChg chg="addSp delSp modSp add mod">
        <pc:chgData name="锐文 陈" userId="f805751366f5cf36" providerId="LiveId" clId="{5D104970-DD2B-43DE-ACFD-87A1D1EFD274}" dt="2024-03-18T07:03:25.811" v="3542" actId="167"/>
        <pc:sldMkLst>
          <pc:docMk/>
          <pc:sldMk cId="3004824607" sldId="276"/>
        </pc:sldMkLst>
        <pc:picChg chg="del mod">
          <ac:chgData name="锐文 陈" userId="f805751366f5cf36" providerId="LiveId" clId="{5D104970-DD2B-43DE-ACFD-87A1D1EFD274}" dt="2024-03-18T07:03:18.127" v="3539" actId="478"/>
          <ac:picMkLst>
            <pc:docMk/>
            <pc:sldMk cId="3004824607" sldId="276"/>
            <ac:picMk id="6" creationId="{184B801E-111D-A798-4B16-F8E4BCBBB88F}"/>
          </ac:picMkLst>
        </pc:picChg>
        <pc:picChg chg="add mod ord">
          <ac:chgData name="锐文 陈" userId="f805751366f5cf36" providerId="LiveId" clId="{5D104970-DD2B-43DE-ACFD-87A1D1EFD274}" dt="2024-03-18T07:03:25.811" v="3542" actId="167"/>
          <ac:picMkLst>
            <pc:docMk/>
            <pc:sldMk cId="3004824607" sldId="276"/>
            <ac:picMk id="8" creationId="{B54BF288-41B4-138E-2214-D1F12F29956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9BD0-70A4-1732-B8AF-43AD39D253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O"/>
          </a:p>
        </p:txBody>
      </p:sp>
      <p:sp>
        <p:nvSpPr>
          <p:cNvPr id="3" name="Subtitle 2">
            <a:extLst>
              <a:ext uri="{FF2B5EF4-FFF2-40B4-BE49-F238E27FC236}">
                <a16:creationId xmlns:a16="http://schemas.microsoft.com/office/drawing/2014/main" id="{15E83930-1517-41F8-2244-73B26624C6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O"/>
          </a:p>
        </p:txBody>
      </p:sp>
      <p:sp>
        <p:nvSpPr>
          <p:cNvPr id="4" name="Date Placeholder 3">
            <a:extLst>
              <a:ext uri="{FF2B5EF4-FFF2-40B4-BE49-F238E27FC236}">
                <a16:creationId xmlns:a16="http://schemas.microsoft.com/office/drawing/2014/main" id="{39228E6E-9AC0-D311-9B82-218D1F3B95A4}"/>
              </a:ext>
            </a:extLst>
          </p:cNvPr>
          <p:cNvSpPr>
            <a:spLocks noGrp="1"/>
          </p:cNvSpPr>
          <p:nvPr>
            <p:ph type="dt" sz="half" idx="10"/>
          </p:nvPr>
        </p:nvSpPr>
        <p:spPr/>
        <p:txBody>
          <a:bodyPr/>
          <a:lstStyle/>
          <a:p>
            <a:fld id="{FBC7DC4D-AB07-4220-AA53-D9D0D4A1DB0F}" type="datetimeFigureOut">
              <a:rPr lang="en-MO" smtClean="0"/>
              <a:t>19/03/2024</a:t>
            </a:fld>
            <a:endParaRPr lang="en-MO"/>
          </a:p>
        </p:txBody>
      </p:sp>
      <p:sp>
        <p:nvSpPr>
          <p:cNvPr id="5" name="Footer Placeholder 4">
            <a:extLst>
              <a:ext uri="{FF2B5EF4-FFF2-40B4-BE49-F238E27FC236}">
                <a16:creationId xmlns:a16="http://schemas.microsoft.com/office/drawing/2014/main" id="{2D1794F9-53AA-FAAF-0577-DE71F2A20AD8}"/>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33A92F37-6543-EEB2-5B9B-4D4A7FFBC513}"/>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391552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4A48-41A6-18AF-8617-A47DD9CD045D}"/>
              </a:ext>
            </a:extLst>
          </p:cNvPr>
          <p:cNvSpPr>
            <a:spLocks noGrp="1"/>
          </p:cNvSpPr>
          <p:nvPr>
            <p:ph type="title"/>
          </p:nvPr>
        </p:nvSpPr>
        <p:spPr/>
        <p:txBody>
          <a:bodyPr/>
          <a:lstStyle/>
          <a:p>
            <a:r>
              <a:rPr lang="en-US"/>
              <a:t>Click to edit Master title style</a:t>
            </a:r>
            <a:endParaRPr lang="en-MO"/>
          </a:p>
        </p:txBody>
      </p:sp>
      <p:sp>
        <p:nvSpPr>
          <p:cNvPr id="3" name="Vertical Text Placeholder 2">
            <a:extLst>
              <a:ext uri="{FF2B5EF4-FFF2-40B4-BE49-F238E27FC236}">
                <a16:creationId xmlns:a16="http://schemas.microsoft.com/office/drawing/2014/main" id="{0A21BDA0-5CA3-2618-D014-6BB931F500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O"/>
          </a:p>
        </p:txBody>
      </p:sp>
      <p:sp>
        <p:nvSpPr>
          <p:cNvPr id="4" name="Date Placeholder 3">
            <a:extLst>
              <a:ext uri="{FF2B5EF4-FFF2-40B4-BE49-F238E27FC236}">
                <a16:creationId xmlns:a16="http://schemas.microsoft.com/office/drawing/2014/main" id="{BAD1D33C-24F1-8AB4-3CB5-70308B7E4E5C}"/>
              </a:ext>
            </a:extLst>
          </p:cNvPr>
          <p:cNvSpPr>
            <a:spLocks noGrp="1"/>
          </p:cNvSpPr>
          <p:nvPr>
            <p:ph type="dt" sz="half" idx="10"/>
          </p:nvPr>
        </p:nvSpPr>
        <p:spPr/>
        <p:txBody>
          <a:bodyPr/>
          <a:lstStyle/>
          <a:p>
            <a:fld id="{FBC7DC4D-AB07-4220-AA53-D9D0D4A1DB0F}" type="datetimeFigureOut">
              <a:rPr lang="en-MO" smtClean="0"/>
              <a:t>19/03/2024</a:t>
            </a:fld>
            <a:endParaRPr lang="en-MO"/>
          </a:p>
        </p:txBody>
      </p:sp>
      <p:sp>
        <p:nvSpPr>
          <p:cNvPr id="5" name="Footer Placeholder 4">
            <a:extLst>
              <a:ext uri="{FF2B5EF4-FFF2-40B4-BE49-F238E27FC236}">
                <a16:creationId xmlns:a16="http://schemas.microsoft.com/office/drawing/2014/main" id="{7D5B3F53-ADE0-4EF1-E489-01B2D2E06F9E}"/>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717DC934-683E-B416-FDC4-C7393A88C3AA}"/>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59109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1CE065-E502-ED76-718E-4DC9F21274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O"/>
          </a:p>
        </p:txBody>
      </p:sp>
      <p:sp>
        <p:nvSpPr>
          <p:cNvPr id="3" name="Vertical Text Placeholder 2">
            <a:extLst>
              <a:ext uri="{FF2B5EF4-FFF2-40B4-BE49-F238E27FC236}">
                <a16:creationId xmlns:a16="http://schemas.microsoft.com/office/drawing/2014/main" id="{2838CA02-621B-EB24-FDA5-84F2648F07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O"/>
          </a:p>
        </p:txBody>
      </p:sp>
      <p:sp>
        <p:nvSpPr>
          <p:cNvPr id="4" name="Date Placeholder 3">
            <a:extLst>
              <a:ext uri="{FF2B5EF4-FFF2-40B4-BE49-F238E27FC236}">
                <a16:creationId xmlns:a16="http://schemas.microsoft.com/office/drawing/2014/main" id="{9B37082E-7A11-E1F5-CC96-EA00CDD48932}"/>
              </a:ext>
            </a:extLst>
          </p:cNvPr>
          <p:cNvSpPr>
            <a:spLocks noGrp="1"/>
          </p:cNvSpPr>
          <p:nvPr>
            <p:ph type="dt" sz="half" idx="10"/>
          </p:nvPr>
        </p:nvSpPr>
        <p:spPr/>
        <p:txBody>
          <a:bodyPr/>
          <a:lstStyle/>
          <a:p>
            <a:fld id="{FBC7DC4D-AB07-4220-AA53-D9D0D4A1DB0F}" type="datetimeFigureOut">
              <a:rPr lang="en-MO" smtClean="0"/>
              <a:t>19/03/2024</a:t>
            </a:fld>
            <a:endParaRPr lang="en-MO"/>
          </a:p>
        </p:txBody>
      </p:sp>
      <p:sp>
        <p:nvSpPr>
          <p:cNvPr id="5" name="Footer Placeholder 4">
            <a:extLst>
              <a:ext uri="{FF2B5EF4-FFF2-40B4-BE49-F238E27FC236}">
                <a16:creationId xmlns:a16="http://schemas.microsoft.com/office/drawing/2014/main" id="{4BC5E652-814D-F377-B444-23064D392C1A}"/>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33924C19-512A-6383-50F1-DD62E5B7354F}"/>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57827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6400-52A8-8EC1-4CF0-CF6D70179FF7}"/>
              </a:ext>
            </a:extLst>
          </p:cNvPr>
          <p:cNvSpPr>
            <a:spLocks noGrp="1"/>
          </p:cNvSpPr>
          <p:nvPr>
            <p:ph type="title"/>
          </p:nvPr>
        </p:nvSpPr>
        <p:spPr/>
        <p:txBody>
          <a:bodyPr/>
          <a:lstStyle/>
          <a:p>
            <a:r>
              <a:rPr lang="en-US"/>
              <a:t>Click to edit Master title style</a:t>
            </a:r>
            <a:endParaRPr lang="en-MO"/>
          </a:p>
        </p:txBody>
      </p:sp>
      <p:sp>
        <p:nvSpPr>
          <p:cNvPr id="3" name="Content Placeholder 2">
            <a:extLst>
              <a:ext uri="{FF2B5EF4-FFF2-40B4-BE49-F238E27FC236}">
                <a16:creationId xmlns:a16="http://schemas.microsoft.com/office/drawing/2014/main" id="{84F6D8BC-045D-9E82-9A11-1B3C2E951A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O"/>
          </a:p>
        </p:txBody>
      </p:sp>
      <p:sp>
        <p:nvSpPr>
          <p:cNvPr id="4" name="Date Placeholder 3">
            <a:extLst>
              <a:ext uri="{FF2B5EF4-FFF2-40B4-BE49-F238E27FC236}">
                <a16:creationId xmlns:a16="http://schemas.microsoft.com/office/drawing/2014/main" id="{CDA188C0-9298-75EC-A509-620E7252E672}"/>
              </a:ext>
            </a:extLst>
          </p:cNvPr>
          <p:cNvSpPr>
            <a:spLocks noGrp="1"/>
          </p:cNvSpPr>
          <p:nvPr>
            <p:ph type="dt" sz="half" idx="10"/>
          </p:nvPr>
        </p:nvSpPr>
        <p:spPr/>
        <p:txBody>
          <a:bodyPr/>
          <a:lstStyle/>
          <a:p>
            <a:fld id="{FBC7DC4D-AB07-4220-AA53-D9D0D4A1DB0F}" type="datetimeFigureOut">
              <a:rPr lang="en-MO" smtClean="0"/>
              <a:t>19/03/2024</a:t>
            </a:fld>
            <a:endParaRPr lang="en-MO"/>
          </a:p>
        </p:txBody>
      </p:sp>
      <p:sp>
        <p:nvSpPr>
          <p:cNvPr id="5" name="Footer Placeholder 4">
            <a:extLst>
              <a:ext uri="{FF2B5EF4-FFF2-40B4-BE49-F238E27FC236}">
                <a16:creationId xmlns:a16="http://schemas.microsoft.com/office/drawing/2014/main" id="{647DA6CA-CDC1-CCF8-C9EB-6EE76163C021}"/>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1F859981-F0F5-6C97-C0FC-6ED4EC88635F}"/>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264369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8F84-9059-640D-1776-2E243E77CA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O"/>
          </a:p>
        </p:txBody>
      </p:sp>
      <p:sp>
        <p:nvSpPr>
          <p:cNvPr id="3" name="Text Placeholder 2">
            <a:extLst>
              <a:ext uri="{FF2B5EF4-FFF2-40B4-BE49-F238E27FC236}">
                <a16:creationId xmlns:a16="http://schemas.microsoft.com/office/drawing/2014/main" id="{12C0C0F2-0E50-3A5C-FAB7-7C94E46DC1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87370F-50EF-7A28-10C3-60C4EDABA90C}"/>
              </a:ext>
            </a:extLst>
          </p:cNvPr>
          <p:cNvSpPr>
            <a:spLocks noGrp="1"/>
          </p:cNvSpPr>
          <p:nvPr>
            <p:ph type="dt" sz="half" idx="10"/>
          </p:nvPr>
        </p:nvSpPr>
        <p:spPr/>
        <p:txBody>
          <a:bodyPr/>
          <a:lstStyle/>
          <a:p>
            <a:fld id="{FBC7DC4D-AB07-4220-AA53-D9D0D4A1DB0F}" type="datetimeFigureOut">
              <a:rPr lang="en-MO" smtClean="0"/>
              <a:t>19/03/2024</a:t>
            </a:fld>
            <a:endParaRPr lang="en-MO"/>
          </a:p>
        </p:txBody>
      </p:sp>
      <p:sp>
        <p:nvSpPr>
          <p:cNvPr id="5" name="Footer Placeholder 4">
            <a:extLst>
              <a:ext uri="{FF2B5EF4-FFF2-40B4-BE49-F238E27FC236}">
                <a16:creationId xmlns:a16="http://schemas.microsoft.com/office/drawing/2014/main" id="{2B1751C4-D7AE-0379-BF7A-95BDC42A4B2C}"/>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68651CCF-F9BA-CD32-33A7-DDC3AAD2676B}"/>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128018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91AB-4E86-F8EE-D353-4769E848EACB}"/>
              </a:ext>
            </a:extLst>
          </p:cNvPr>
          <p:cNvSpPr>
            <a:spLocks noGrp="1"/>
          </p:cNvSpPr>
          <p:nvPr>
            <p:ph type="title"/>
          </p:nvPr>
        </p:nvSpPr>
        <p:spPr/>
        <p:txBody>
          <a:bodyPr/>
          <a:lstStyle/>
          <a:p>
            <a:r>
              <a:rPr lang="en-US"/>
              <a:t>Click to edit Master title style</a:t>
            </a:r>
            <a:endParaRPr lang="en-MO"/>
          </a:p>
        </p:txBody>
      </p:sp>
      <p:sp>
        <p:nvSpPr>
          <p:cNvPr id="3" name="Content Placeholder 2">
            <a:extLst>
              <a:ext uri="{FF2B5EF4-FFF2-40B4-BE49-F238E27FC236}">
                <a16:creationId xmlns:a16="http://schemas.microsoft.com/office/drawing/2014/main" id="{49DCFFC5-E836-B594-A95F-720168F0E6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O"/>
          </a:p>
        </p:txBody>
      </p:sp>
      <p:sp>
        <p:nvSpPr>
          <p:cNvPr id="4" name="Content Placeholder 3">
            <a:extLst>
              <a:ext uri="{FF2B5EF4-FFF2-40B4-BE49-F238E27FC236}">
                <a16:creationId xmlns:a16="http://schemas.microsoft.com/office/drawing/2014/main" id="{B5373686-EFEF-45D9-5216-5BD6C9C022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O"/>
          </a:p>
        </p:txBody>
      </p:sp>
      <p:sp>
        <p:nvSpPr>
          <p:cNvPr id="5" name="Date Placeholder 4">
            <a:extLst>
              <a:ext uri="{FF2B5EF4-FFF2-40B4-BE49-F238E27FC236}">
                <a16:creationId xmlns:a16="http://schemas.microsoft.com/office/drawing/2014/main" id="{15DDE56E-1FD1-DF9A-9256-27935B5CB9D5}"/>
              </a:ext>
            </a:extLst>
          </p:cNvPr>
          <p:cNvSpPr>
            <a:spLocks noGrp="1"/>
          </p:cNvSpPr>
          <p:nvPr>
            <p:ph type="dt" sz="half" idx="10"/>
          </p:nvPr>
        </p:nvSpPr>
        <p:spPr/>
        <p:txBody>
          <a:bodyPr/>
          <a:lstStyle/>
          <a:p>
            <a:fld id="{FBC7DC4D-AB07-4220-AA53-D9D0D4A1DB0F}" type="datetimeFigureOut">
              <a:rPr lang="en-MO" smtClean="0"/>
              <a:t>19/03/2024</a:t>
            </a:fld>
            <a:endParaRPr lang="en-MO"/>
          </a:p>
        </p:txBody>
      </p:sp>
      <p:sp>
        <p:nvSpPr>
          <p:cNvPr id="6" name="Footer Placeholder 5">
            <a:extLst>
              <a:ext uri="{FF2B5EF4-FFF2-40B4-BE49-F238E27FC236}">
                <a16:creationId xmlns:a16="http://schemas.microsoft.com/office/drawing/2014/main" id="{CB052F85-2A23-E9F4-5D5B-A2B5FCDC8FAC}"/>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A03CA458-1E7D-BEF8-4958-D16BE746838D}"/>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4225153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9062-D4E5-FB65-7DEF-9AB9E203DCB8}"/>
              </a:ext>
            </a:extLst>
          </p:cNvPr>
          <p:cNvSpPr>
            <a:spLocks noGrp="1"/>
          </p:cNvSpPr>
          <p:nvPr>
            <p:ph type="title"/>
          </p:nvPr>
        </p:nvSpPr>
        <p:spPr>
          <a:xfrm>
            <a:off x="839788" y="365125"/>
            <a:ext cx="10515600" cy="1325563"/>
          </a:xfrm>
        </p:spPr>
        <p:txBody>
          <a:bodyPr/>
          <a:lstStyle/>
          <a:p>
            <a:r>
              <a:rPr lang="en-US"/>
              <a:t>Click to edit Master title style</a:t>
            </a:r>
            <a:endParaRPr lang="en-MO"/>
          </a:p>
        </p:txBody>
      </p:sp>
      <p:sp>
        <p:nvSpPr>
          <p:cNvPr id="3" name="Text Placeholder 2">
            <a:extLst>
              <a:ext uri="{FF2B5EF4-FFF2-40B4-BE49-F238E27FC236}">
                <a16:creationId xmlns:a16="http://schemas.microsoft.com/office/drawing/2014/main" id="{B20A7AEE-15A9-6F39-B35D-C6069375B8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1B3DD9-B786-D2FF-6999-7E01E2AEE0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O"/>
          </a:p>
        </p:txBody>
      </p:sp>
      <p:sp>
        <p:nvSpPr>
          <p:cNvPr id="5" name="Text Placeholder 4">
            <a:extLst>
              <a:ext uri="{FF2B5EF4-FFF2-40B4-BE49-F238E27FC236}">
                <a16:creationId xmlns:a16="http://schemas.microsoft.com/office/drawing/2014/main" id="{A8F67FFD-8327-C817-5A03-98C04373E0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63D864-1850-E16B-3C88-7C56DDD80E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O"/>
          </a:p>
        </p:txBody>
      </p:sp>
      <p:sp>
        <p:nvSpPr>
          <p:cNvPr id="7" name="Date Placeholder 6">
            <a:extLst>
              <a:ext uri="{FF2B5EF4-FFF2-40B4-BE49-F238E27FC236}">
                <a16:creationId xmlns:a16="http://schemas.microsoft.com/office/drawing/2014/main" id="{9AFA1C0B-D34C-A904-926A-3B71F30C6220}"/>
              </a:ext>
            </a:extLst>
          </p:cNvPr>
          <p:cNvSpPr>
            <a:spLocks noGrp="1"/>
          </p:cNvSpPr>
          <p:nvPr>
            <p:ph type="dt" sz="half" idx="10"/>
          </p:nvPr>
        </p:nvSpPr>
        <p:spPr/>
        <p:txBody>
          <a:bodyPr/>
          <a:lstStyle/>
          <a:p>
            <a:fld id="{FBC7DC4D-AB07-4220-AA53-D9D0D4A1DB0F}" type="datetimeFigureOut">
              <a:rPr lang="en-MO" smtClean="0"/>
              <a:t>19/03/2024</a:t>
            </a:fld>
            <a:endParaRPr lang="en-MO"/>
          </a:p>
        </p:txBody>
      </p:sp>
      <p:sp>
        <p:nvSpPr>
          <p:cNvPr id="8" name="Footer Placeholder 7">
            <a:extLst>
              <a:ext uri="{FF2B5EF4-FFF2-40B4-BE49-F238E27FC236}">
                <a16:creationId xmlns:a16="http://schemas.microsoft.com/office/drawing/2014/main" id="{B09425E5-A27E-5101-C364-A1424CBCCECB}"/>
              </a:ext>
            </a:extLst>
          </p:cNvPr>
          <p:cNvSpPr>
            <a:spLocks noGrp="1"/>
          </p:cNvSpPr>
          <p:nvPr>
            <p:ph type="ftr" sz="quarter" idx="11"/>
          </p:nvPr>
        </p:nvSpPr>
        <p:spPr/>
        <p:txBody>
          <a:bodyPr/>
          <a:lstStyle/>
          <a:p>
            <a:endParaRPr lang="en-MO"/>
          </a:p>
        </p:txBody>
      </p:sp>
      <p:sp>
        <p:nvSpPr>
          <p:cNvPr id="9" name="Slide Number Placeholder 8">
            <a:extLst>
              <a:ext uri="{FF2B5EF4-FFF2-40B4-BE49-F238E27FC236}">
                <a16:creationId xmlns:a16="http://schemas.microsoft.com/office/drawing/2014/main" id="{60AE53BE-ED3D-15B0-E7A5-B0EE1C36546F}"/>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148948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D608-D39E-7459-599F-8D54705C6DB5}"/>
              </a:ext>
            </a:extLst>
          </p:cNvPr>
          <p:cNvSpPr>
            <a:spLocks noGrp="1"/>
          </p:cNvSpPr>
          <p:nvPr>
            <p:ph type="title"/>
          </p:nvPr>
        </p:nvSpPr>
        <p:spPr/>
        <p:txBody>
          <a:bodyPr/>
          <a:lstStyle/>
          <a:p>
            <a:r>
              <a:rPr lang="en-US"/>
              <a:t>Click to edit Master title style</a:t>
            </a:r>
            <a:endParaRPr lang="en-MO"/>
          </a:p>
        </p:txBody>
      </p:sp>
      <p:sp>
        <p:nvSpPr>
          <p:cNvPr id="3" name="Date Placeholder 2">
            <a:extLst>
              <a:ext uri="{FF2B5EF4-FFF2-40B4-BE49-F238E27FC236}">
                <a16:creationId xmlns:a16="http://schemas.microsoft.com/office/drawing/2014/main" id="{F6513E5A-5AB3-98D6-E005-6EE86DF889BE}"/>
              </a:ext>
            </a:extLst>
          </p:cNvPr>
          <p:cNvSpPr>
            <a:spLocks noGrp="1"/>
          </p:cNvSpPr>
          <p:nvPr>
            <p:ph type="dt" sz="half" idx="10"/>
          </p:nvPr>
        </p:nvSpPr>
        <p:spPr/>
        <p:txBody>
          <a:bodyPr/>
          <a:lstStyle/>
          <a:p>
            <a:fld id="{FBC7DC4D-AB07-4220-AA53-D9D0D4A1DB0F}" type="datetimeFigureOut">
              <a:rPr lang="en-MO" smtClean="0"/>
              <a:t>19/03/2024</a:t>
            </a:fld>
            <a:endParaRPr lang="en-MO"/>
          </a:p>
        </p:txBody>
      </p:sp>
      <p:sp>
        <p:nvSpPr>
          <p:cNvPr id="4" name="Footer Placeholder 3">
            <a:extLst>
              <a:ext uri="{FF2B5EF4-FFF2-40B4-BE49-F238E27FC236}">
                <a16:creationId xmlns:a16="http://schemas.microsoft.com/office/drawing/2014/main" id="{09A54283-3662-9819-A450-00957806500D}"/>
              </a:ext>
            </a:extLst>
          </p:cNvPr>
          <p:cNvSpPr>
            <a:spLocks noGrp="1"/>
          </p:cNvSpPr>
          <p:nvPr>
            <p:ph type="ftr" sz="quarter" idx="11"/>
          </p:nvPr>
        </p:nvSpPr>
        <p:spPr/>
        <p:txBody>
          <a:bodyPr/>
          <a:lstStyle/>
          <a:p>
            <a:endParaRPr lang="en-MO"/>
          </a:p>
        </p:txBody>
      </p:sp>
      <p:sp>
        <p:nvSpPr>
          <p:cNvPr id="5" name="Slide Number Placeholder 4">
            <a:extLst>
              <a:ext uri="{FF2B5EF4-FFF2-40B4-BE49-F238E27FC236}">
                <a16:creationId xmlns:a16="http://schemas.microsoft.com/office/drawing/2014/main" id="{CA83B73E-89E1-B436-46C1-836E7DDC5F02}"/>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39529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1B2631-283A-3666-1745-FB0E6FF1C696}"/>
              </a:ext>
            </a:extLst>
          </p:cNvPr>
          <p:cNvSpPr>
            <a:spLocks noGrp="1"/>
          </p:cNvSpPr>
          <p:nvPr>
            <p:ph type="dt" sz="half" idx="10"/>
          </p:nvPr>
        </p:nvSpPr>
        <p:spPr/>
        <p:txBody>
          <a:bodyPr/>
          <a:lstStyle/>
          <a:p>
            <a:fld id="{FBC7DC4D-AB07-4220-AA53-D9D0D4A1DB0F}" type="datetimeFigureOut">
              <a:rPr lang="en-MO" smtClean="0"/>
              <a:t>19/03/2024</a:t>
            </a:fld>
            <a:endParaRPr lang="en-MO"/>
          </a:p>
        </p:txBody>
      </p:sp>
      <p:sp>
        <p:nvSpPr>
          <p:cNvPr id="3" name="Footer Placeholder 2">
            <a:extLst>
              <a:ext uri="{FF2B5EF4-FFF2-40B4-BE49-F238E27FC236}">
                <a16:creationId xmlns:a16="http://schemas.microsoft.com/office/drawing/2014/main" id="{36620457-6E9D-FA84-FE24-D66BBF4E8571}"/>
              </a:ext>
            </a:extLst>
          </p:cNvPr>
          <p:cNvSpPr>
            <a:spLocks noGrp="1"/>
          </p:cNvSpPr>
          <p:nvPr>
            <p:ph type="ftr" sz="quarter" idx="11"/>
          </p:nvPr>
        </p:nvSpPr>
        <p:spPr/>
        <p:txBody>
          <a:bodyPr/>
          <a:lstStyle/>
          <a:p>
            <a:endParaRPr lang="en-MO"/>
          </a:p>
        </p:txBody>
      </p:sp>
      <p:sp>
        <p:nvSpPr>
          <p:cNvPr id="4" name="Slide Number Placeholder 3">
            <a:extLst>
              <a:ext uri="{FF2B5EF4-FFF2-40B4-BE49-F238E27FC236}">
                <a16:creationId xmlns:a16="http://schemas.microsoft.com/office/drawing/2014/main" id="{F1D4E6A8-1811-676D-7A7E-A476A58EA926}"/>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278312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6F8E-FDFC-1F0D-472B-2CEBDAD59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O"/>
          </a:p>
        </p:txBody>
      </p:sp>
      <p:sp>
        <p:nvSpPr>
          <p:cNvPr id="3" name="Content Placeholder 2">
            <a:extLst>
              <a:ext uri="{FF2B5EF4-FFF2-40B4-BE49-F238E27FC236}">
                <a16:creationId xmlns:a16="http://schemas.microsoft.com/office/drawing/2014/main" id="{A828FB9D-A3F8-5BC1-3C48-604497E5C3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O"/>
          </a:p>
        </p:txBody>
      </p:sp>
      <p:sp>
        <p:nvSpPr>
          <p:cNvPr id="4" name="Text Placeholder 3">
            <a:extLst>
              <a:ext uri="{FF2B5EF4-FFF2-40B4-BE49-F238E27FC236}">
                <a16:creationId xmlns:a16="http://schemas.microsoft.com/office/drawing/2014/main" id="{8E6A82F0-F6F9-F0E2-67DA-75211F69E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36605-16CE-1495-9EFE-64530A5CB257}"/>
              </a:ext>
            </a:extLst>
          </p:cNvPr>
          <p:cNvSpPr>
            <a:spLocks noGrp="1"/>
          </p:cNvSpPr>
          <p:nvPr>
            <p:ph type="dt" sz="half" idx="10"/>
          </p:nvPr>
        </p:nvSpPr>
        <p:spPr/>
        <p:txBody>
          <a:bodyPr/>
          <a:lstStyle/>
          <a:p>
            <a:fld id="{FBC7DC4D-AB07-4220-AA53-D9D0D4A1DB0F}" type="datetimeFigureOut">
              <a:rPr lang="en-MO" smtClean="0"/>
              <a:t>19/03/2024</a:t>
            </a:fld>
            <a:endParaRPr lang="en-MO"/>
          </a:p>
        </p:txBody>
      </p:sp>
      <p:sp>
        <p:nvSpPr>
          <p:cNvPr id="6" name="Footer Placeholder 5">
            <a:extLst>
              <a:ext uri="{FF2B5EF4-FFF2-40B4-BE49-F238E27FC236}">
                <a16:creationId xmlns:a16="http://schemas.microsoft.com/office/drawing/2014/main" id="{49E34418-5710-D126-F5B3-3281CB884CF0}"/>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042654AA-8C9E-42CD-9E1E-025BA5523FF2}"/>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56768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E974-9016-6A44-838F-5B3D80307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O"/>
          </a:p>
        </p:txBody>
      </p:sp>
      <p:sp>
        <p:nvSpPr>
          <p:cNvPr id="3" name="Picture Placeholder 2">
            <a:extLst>
              <a:ext uri="{FF2B5EF4-FFF2-40B4-BE49-F238E27FC236}">
                <a16:creationId xmlns:a16="http://schemas.microsoft.com/office/drawing/2014/main" id="{273E2AB4-006B-E134-017E-6AF84D3446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O"/>
          </a:p>
        </p:txBody>
      </p:sp>
      <p:sp>
        <p:nvSpPr>
          <p:cNvPr id="4" name="Text Placeholder 3">
            <a:extLst>
              <a:ext uri="{FF2B5EF4-FFF2-40B4-BE49-F238E27FC236}">
                <a16:creationId xmlns:a16="http://schemas.microsoft.com/office/drawing/2014/main" id="{8CA86D5A-DFED-8461-AD2C-BD6E3E5C1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24E0E3-75DD-E3A8-699C-8410C15D39A7}"/>
              </a:ext>
            </a:extLst>
          </p:cNvPr>
          <p:cNvSpPr>
            <a:spLocks noGrp="1"/>
          </p:cNvSpPr>
          <p:nvPr>
            <p:ph type="dt" sz="half" idx="10"/>
          </p:nvPr>
        </p:nvSpPr>
        <p:spPr/>
        <p:txBody>
          <a:bodyPr/>
          <a:lstStyle/>
          <a:p>
            <a:fld id="{FBC7DC4D-AB07-4220-AA53-D9D0D4A1DB0F}" type="datetimeFigureOut">
              <a:rPr lang="en-MO" smtClean="0"/>
              <a:t>19/03/2024</a:t>
            </a:fld>
            <a:endParaRPr lang="en-MO"/>
          </a:p>
        </p:txBody>
      </p:sp>
      <p:sp>
        <p:nvSpPr>
          <p:cNvPr id="6" name="Footer Placeholder 5">
            <a:extLst>
              <a:ext uri="{FF2B5EF4-FFF2-40B4-BE49-F238E27FC236}">
                <a16:creationId xmlns:a16="http://schemas.microsoft.com/office/drawing/2014/main" id="{ED6FAC38-801C-BC5B-06F5-34799FED1D46}"/>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1E01FA11-BFEC-DC39-71A4-868BBEA0B599}"/>
              </a:ext>
            </a:extLst>
          </p:cNvPr>
          <p:cNvSpPr>
            <a:spLocks noGrp="1"/>
          </p:cNvSpPr>
          <p:nvPr>
            <p:ph type="sldNum" sz="quarter" idx="12"/>
          </p:nvPr>
        </p:nvSpPr>
        <p:spPr/>
        <p:txBody>
          <a:bodyPr/>
          <a:lstStyle/>
          <a:p>
            <a:fld id="{7760659D-0F66-4F42-A006-69BCA3E983F9}" type="slidenum">
              <a:rPr lang="en-MO" smtClean="0"/>
              <a:t>‹#›</a:t>
            </a:fld>
            <a:endParaRPr lang="en-MO"/>
          </a:p>
        </p:txBody>
      </p:sp>
    </p:spTree>
    <p:extLst>
      <p:ext uri="{BB962C8B-B14F-4D97-AF65-F5344CB8AC3E}">
        <p14:creationId xmlns:p14="http://schemas.microsoft.com/office/powerpoint/2010/main" val="2859320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5197E2-9D42-B165-ADB8-A969E108EF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O"/>
          </a:p>
        </p:txBody>
      </p:sp>
      <p:sp>
        <p:nvSpPr>
          <p:cNvPr id="3" name="Text Placeholder 2">
            <a:extLst>
              <a:ext uri="{FF2B5EF4-FFF2-40B4-BE49-F238E27FC236}">
                <a16:creationId xmlns:a16="http://schemas.microsoft.com/office/drawing/2014/main" id="{E1DAC7AB-BB48-F851-530F-CAEBE2DD1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O"/>
          </a:p>
        </p:txBody>
      </p:sp>
      <p:sp>
        <p:nvSpPr>
          <p:cNvPr id="4" name="Date Placeholder 3">
            <a:extLst>
              <a:ext uri="{FF2B5EF4-FFF2-40B4-BE49-F238E27FC236}">
                <a16:creationId xmlns:a16="http://schemas.microsoft.com/office/drawing/2014/main" id="{7A6E2886-898D-3BEB-A434-3BF2A37C03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C7DC4D-AB07-4220-AA53-D9D0D4A1DB0F}" type="datetimeFigureOut">
              <a:rPr lang="en-MO" smtClean="0"/>
              <a:t>19/03/2024</a:t>
            </a:fld>
            <a:endParaRPr lang="en-MO"/>
          </a:p>
        </p:txBody>
      </p:sp>
      <p:sp>
        <p:nvSpPr>
          <p:cNvPr id="5" name="Footer Placeholder 4">
            <a:extLst>
              <a:ext uri="{FF2B5EF4-FFF2-40B4-BE49-F238E27FC236}">
                <a16:creationId xmlns:a16="http://schemas.microsoft.com/office/drawing/2014/main" id="{8EA53D29-A93F-92B1-6F68-65A151A36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O"/>
          </a:p>
        </p:txBody>
      </p:sp>
      <p:sp>
        <p:nvSpPr>
          <p:cNvPr id="6" name="Slide Number Placeholder 5">
            <a:extLst>
              <a:ext uri="{FF2B5EF4-FFF2-40B4-BE49-F238E27FC236}">
                <a16:creationId xmlns:a16="http://schemas.microsoft.com/office/drawing/2014/main" id="{8E54DA25-8F14-F0C8-A147-FE1A2363BA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60659D-0F66-4F42-A006-69BCA3E983F9}" type="slidenum">
              <a:rPr lang="en-MO" smtClean="0"/>
              <a:t>‹#›</a:t>
            </a:fld>
            <a:endParaRPr lang="en-MO"/>
          </a:p>
        </p:txBody>
      </p:sp>
    </p:spTree>
    <p:extLst>
      <p:ext uri="{BB962C8B-B14F-4D97-AF65-F5344CB8AC3E}">
        <p14:creationId xmlns:p14="http://schemas.microsoft.com/office/powerpoint/2010/main" val="1654827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C483-8E9A-2AE5-C799-90E58527D1E0}"/>
              </a:ext>
            </a:extLst>
          </p:cNvPr>
          <p:cNvSpPr>
            <a:spLocks noGrp="1"/>
          </p:cNvSpPr>
          <p:nvPr>
            <p:ph type="ctrTitle"/>
          </p:nvPr>
        </p:nvSpPr>
        <p:spPr/>
        <p:txBody>
          <a:bodyPr/>
          <a:lstStyle/>
          <a:p>
            <a:r>
              <a:rPr lang="en-US" dirty="0"/>
              <a:t>Introduction to Auto-Cropped Plate Test I</a:t>
            </a:r>
            <a:r>
              <a:rPr lang="en-US" altLang="zh-CN" dirty="0"/>
              <a:t>mage</a:t>
            </a:r>
            <a:r>
              <a:rPr lang="en-US" dirty="0"/>
              <a:t>s</a:t>
            </a:r>
            <a:endParaRPr lang="en-MO" dirty="0"/>
          </a:p>
        </p:txBody>
      </p:sp>
      <p:sp>
        <p:nvSpPr>
          <p:cNvPr id="3" name="Subtitle 2">
            <a:extLst>
              <a:ext uri="{FF2B5EF4-FFF2-40B4-BE49-F238E27FC236}">
                <a16:creationId xmlns:a16="http://schemas.microsoft.com/office/drawing/2014/main" id="{41617E9F-1C3C-7451-F967-ABFF1A69BBE5}"/>
              </a:ext>
            </a:extLst>
          </p:cNvPr>
          <p:cNvSpPr>
            <a:spLocks noGrp="1"/>
          </p:cNvSpPr>
          <p:nvPr>
            <p:ph type="subTitle" idx="1"/>
          </p:nvPr>
        </p:nvSpPr>
        <p:spPr/>
        <p:txBody>
          <a:bodyPr/>
          <a:lstStyle/>
          <a:p>
            <a:endParaRPr lang="en-MO" dirty="0"/>
          </a:p>
        </p:txBody>
      </p:sp>
    </p:spTree>
    <p:extLst>
      <p:ext uri="{BB962C8B-B14F-4D97-AF65-F5344CB8AC3E}">
        <p14:creationId xmlns:p14="http://schemas.microsoft.com/office/powerpoint/2010/main" val="318686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819696-A8B6-18ED-9BCA-EE616AA34FA5}"/>
              </a:ext>
            </a:extLst>
          </p:cNvPr>
          <p:cNvPicPr>
            <a:picLocks noChangeAspect="1"/>
          </p:cNvPicPr>
          <p:nvPr/>
        </p:nvPicPr>
        <p:blipFill>
          <a:blip r:embed="rId2"/>
          <a:stretch>
            <a:fillRect/>
          </a:stretch>
        </p:blipFill>
        <p:spPr>
          <a:xfrm>
            <a:off x="1243965" y="95249"/>
            <a:ext cx="3486150" cy="6667500"/>
          </a:xfrm>
          <a:prstGeom prst="rect">
            <a:avLst/>
          </a:prstGeom>
        </p:spPr>
      </p:pic>
      <p:sp>
        <p:nvSpPr>
          <p:cNvPr id="3" name="Arrow: Right 2">
            <a:extLst>
              <a:ext uri="{FF2B5EF4-FFF2-40B4-BE49-F238E27FC236}">
                <a16:creationId xmlns:a16="http://schemas.microsoft.com/office/drawing/2014/main" id="{DAA0CEF4-6F48-64BC-EA58-9E82DC121B42}"/>
              </a:ext>
            </a:extLst>
          </p:cNvPr>
          <p:cNvSpPr/>
          <p:nvPr/>
        </p:nvSpPr>
        <p:spPr>
          <a:xfrm>
            <a:off x="4854512" y="3010166"/>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p>
        </p:txBody>
      </p:sp>
      <p:sp>
        <p:nvSpPr>
          <p:cNvPr id="4" name="TextBox 3">
            <a:extLst>
              <a:ext uri="{FF2B5EF4-FFF2-40B4-BE49-F238E27FC236}">
                <a16:creationId xmlns:a16="http://schemas.microsoft.com/office/drawing/2014/main" id="{33586BA7-3F26-5FB4-85FE-1E1C86AB80C9}"/>
              </a:ext>
            </a:extLst>
          </p:cNvPr>
          <p:cNvSpPr txBox="1"/>
          <p:nvPr/>
        </p:nvSpPr>
        <p:spPr>
          <a:xfrm>
            <a:off x="5045678" y="2363835"/>
            <a:ext cx="1995202" cy="646331"/>
          </a:xfrm>
          <a:prstGeom prst="rect">
            <a:avLst/>
          </a:prstGeom>
          <a:noFill/>
        </p:spPr>
        <p:txBody>
          <a:bodyPr wrap="square" rtlCol="0">
            <a:spAutoFit/>
          </a:bodyPr>
          <a:lstStyle/>
          <a:p>
            <a:r>
              <a:rPr lang="en-US" dirty="0" err="1"/>
              <a:t>canny_down</a:t>
            </a:r>
            <a:r>
              <a:rPr lang="en-US" dirty="0"/>
              <a:t> = 30</a:t>
            </a:r>
          </a:p>
          <a:p>
            <a:r>
              <a:rPr lang="en-US" dirty="0" err="1"/>
              <a:t>canny_up</a:t>
            </a:r>
            <a:r>
              <a:rPr lang="en-US" dirty="0"/>
              <a:t> = 50</a:t>
            </a:r>
            <a:endParaRPr lang="en-MO" dirty="0"/>
          </a:p>
        </p:txBody>
      </p:sp>
      <p:pic>
        <p:nvPicPr>
          <p:cNvPr id="11" name="Picture 10">
            <a:extLst>
              <a:ext uri="{FF2B5EF4-FFF2-40B4-BE49-F238E27FC236}">
                <a16:creationId xmlns:a16="http://schemas.microsoft.com/office/drawing/2014/main" id="{37EE4897-B9A5-554F-22FA-861D4A248331}"/>
              </a:ext>
            </a:extLst>
          </p:cNvPr>
          <p:cNvPicPr>
            <a:picLocks noChangeAspect="1"/>
          </p:cNvPicPr>
          <p:nvPr/>
        </p:nvPicPr>
        <p:blipFill>
          <a:blip r:embed="rId3"/>
          <a:stretch>
            <a:fillRect/>
          </a:stretch>
        </p:blipFill>
        <p:spPr>
          <a:xfrm>
            <a:off x="7337488" y="95249"/>
            <a:ext cx="3486150" cy="6734175"/>
          </a:xfrm>
          <a:prstGeom prst="rect">
            <a:avLst/>
          </a:prstGeom>
        </p:spPr>
      </p:pic>
      <p:sp>
        <p:nvSpPr>
          <p:cNvPr id="7" name="TextBox 6">
            <a:extLst>
              <a:ext uri="{FF2B5EF4-FFF2-40B4-BE49-F238E27FC236}">
                <a16:creationId xmlns:a16="http://schemas.microsoft.com/office/drawing/2014/main" id="{785DD9A7-66C9-6C70-92F5-D4BFE4EF5BCB}"/>
              </a:ext>
            </a:extLst>
          </p:cNvPr>
          <p:cNvSpPr txBox="1"/>
          <p:nvPr/>
        </p:nvSpPr>
        <p:spPr>
          <a:xfrm>
            <a:off x="10639330" y="1998835"/>
            <a:ext cx="1552670" cy="1477328"/>
          </a:xfrm>
          <a:prstGeom prst="rect">
            <a:avLst/>
          </a:prstGeom>
          <a:noFill/>
        </p:spPr>
        <p:txBody>
          <a:bodyPr wrap="square" rtlCol="0">
            <a:spAutoFit/>
          </a:bodyPr>
          <a:lstStyle/>
          <a:p>
            <a:r>
              <a:rPr lang="en-US" dirty="0"/>
              <a:t>Image show the pixels which be considered as edges</a:t>
            </a:r>
            <a:endParaRPr lang="en-MO" dirty="0"/>
          </a:p>
        </p:txBody>
      </p:sp>
    </p:spTree>
    <p:extLst>
      <p:ext uri="{BB962C8B-B14F-4D97-AF65-F5344CB8AC3E}">
        <p14:creationId xmlns:p14="http://schemas.microsoft.com/office/powerpoint/2010/main" val="464350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4BF288-41B4-138E-2214-D1F12F299569}"/>
              </a:ext>
            </a:extLst>
          </p:cNvPr>
          <p:cNvPicPr>
            <a:picLocks noChangeAspect="1"/>
          </p:cNvPicPr>
          <p:nvPr/>
        </p:nvPicPr>
        <p:blipFill>
          <a:blip r:embed="rId2"/>
          <a:stretch>
            <a:fillRect/>
          </a:stretch>
        </p:blipFill>
        <p:spPr>
          <a:xfrm>
            <a:off x="7356443" y="95249"/>
            <a:ext cx="3619500" cy="6696075"/>
          </a:xfrm>
          <a:prstGeom prst="rect">
            <a:avLst/>
          </a:prstGeom>
        </p:spPr>
      </p:pic>
      <p:pic>
        <p:nvPicPr>
          <p:cNvPr id="2" name="Picture 1">
            <a:extLst>
              <a:ext uri="{FF2B5EF4-FFF2-40B4-BE49-F238E27FC236}">
                <a16:creationId xmlns:a16="http://schemas.microsoft.com/office/drawing/2014/main" id="{34819696-A8B6-18ED-9BCA-EE616AA34FA5}"/>
              </a:ext>
            </a:extLst>
          </p:cNvPr>
          <p:cNvPicPr>
            <a:picLocks noChangeAspect="1"/>
          </p:cNvPicPr>
          <p:nvPr/>
        </p:nvPicPr>
        <p:blipFill>
          <a:blip r:embed="rId3"/>
          <a:stretch>
            <a:fillRect/>
          </a:stretch>
        </p:blipFill>
        <p:spPr>
          <a:xfrm>
            <a:off x="1243965" y="95249"/>
            <a:ext cx="3486150" cy="6667500"/>
          </a:xfrm>
          <a:prstGeom prst="rect">
            <a:avLst/>
          </a:prstGeom>
        </p:spPr>
      </p:pic>
      <p:sp>
        <p:nvSpPr>
          <p:cNvPr id="3" name="Arrow: Right 2">
            <a:extLst>
              <a:ext uri="{FF2B5EF4-FFF2-40B4-BE49-F238E27FC236}">
                <a16:creationId xmlns:a16="http://schemas.microsoft.com/office/drawing/2014/main" id="{DAA0CEF4-6F48-64BC-EA58-9E82DC121B42}"/>
              </a:ext>
            </a:extLst>
          </p:cNvPr>
          <p:cNvSpPr/>
          <p:nvPr/>
        </p:nvSpPr>
        <p:spPr>
          <a:xfrm>
            <a:off x="4854512" y="3010166"/>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p>
        </p:txBody>
      </p:sp>
      <p:sp>
        <p:nvSpPr>
          <p:cNvPr id="4" name="TextBox 3">
            <a:extLst>
              <a:ext uri="{FF2B5EF4-FFF2-40B4-BE49-F238E27FC236}">
                <a16:creationId xmlns:a16="http://schemas.microsoft.com/office/drawing/2014/main" id="{33586BA7-3F26-5FB4-85FE-1E1C86AB80C9}"/>
              </a:ext>
            </a:extLst>
          </p:cNvPr>
          <p:cNvSpPr txBox="1"/>
          <p:nvPr/>
        </p:nvSpPr>
        <p:spPr>
          <a:xfrm>
            <a:off x="5045678" y="2363835"/>
            <a:ext cx="1995202" cy="646331"/>
          </a:xfrm>
          <a:prstGeom prst="rect">
            <a:avLst/>
          </a:prstGeom>
          <a:noFill/>
        </p:spPr>
        <p:txBody>
          <a:bodyPr wrap="square" rtlCol="0">
            <a:spAutoFit/>
          </a:bodyPr>
          <a:lstStyle/>
          <a:p>
            <a:r>
              <a:rPr lang="en-US" dirty="0" err="1"/>
              <a:t>canny_down</a:t>
            </a:r>
            <a:r>
              <a:rPr lang="en-US" dirty="0"/>
              <a:t> = 50</a:t>
            </a:r>
          </a:p>
          <a:p>
            <a:r>
              <a:rPr lang="en-US" dirty="0" err="1"/>
              <a:t>canny_up</a:t>
            </a:r>
            <a:r>
              <a:rPr lang="en-US" dirty="0"/>
              <a:t> = 70</a:t>
            </a:r>
            <a:endParaRPr lang="en-MO" dirty="0"/>
          </a:p>
        </p:txBody>
      </p:sp>
      <p:sp>
        <p:nvSpPr>
          <p:cNvPr id="7" name="TextBox 6">
            <a:extLst>
              <a:ext uri="{FF2B5EF4-FFF2-40B4-BE49-F238E27FC236}">
                <a16:creationId xmlns:a16="http://schemas.microsoft.com/office/drawing/2014/main" id="{785DD9A7-66C9-6C70-92F5-D4BFE4EF5BCB}"/>
              </a:ext>
            </a:extLst>
          </p:cNvPr>
          <p:cNvSpPr txBox="1"/>
          <p:nvPr/>
        </p:nvSpPr>
        <p:spPr>
          <a:xfrm>
            <a:off x="10639330" y="2363835"/>
            <a:ext cx="1552670" cy="1477328"/>
          </a:xfrm>
          <a:prstGeom prst="rect">
            <a:avLst/>
          </a:prstGeom>
          <a:noFill/>
        </p:spPr>
        <p:txBody>
          <a:bodyPr wrap="square" rtlCol="0">
            <a:spAutoFit/>
          </a:bodyPr>
          <a:lstStyle/>
          <a:p>
            <a:r>
              <a:rPr lang="en-US" dirty="0"/>
              <a:t>Image show the pixels which be considered as edges</a:t>
            </a:r>
            <a:endParaRPr lang="en-MO" dirty="0"/>
          </a:p>
        </p:txBody>
      </p:sp>
    </p:spTree>
    <p:extLst>
      <p:ext uri="{BB962C8B-B14F-4D97-AF65-F5344CB8AC3E}">
        <p14:creationId xmlns:p14="http://schemas.microsoft.com/office/powerpoint/2010/main" val="300482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819696-A8B6-18ED-9BCA-EE616AA34FA5}"/>
              </a:ext>
            </a:extLst>
          </p:cNvPr>
          <p:cNvPicPr>
            <a:picLocks noChangeAspect="1"/>
          </p:cNvPicPr>
          <p:nvPr/>
        </p:nvPicPr>
        <p:blipFill>
          <a:blip r:embed="rId2"/>
          <a:stretch>
            <a:fillRect/>
          </a:stretch>
        </p:blipFill>
        <p:spPr>
          <a:xfrm>
            <a:off x="1243965" y="95249"/>
            <a:ext cx="3486150" cy="6667500"/>
          </a:xfrm>
          <a:prstGeom prst="rect">
            <a:avLst/>
          </a:prstGeom>
        </p:spPr>
      </p:pic>
      <p:sp>
        <p:nvSpPr>
          <p:cNvPr id="3" name="Arrow: Right 2">
            <a:extLst>
              <a:ext uri="{FF2B5EF4-FFF2-40B4-BE49-F238E27FC236}">
                <a16:creationId xmlns:a16="http://schemas.microsoft.com/office/drawing/2014/main" id="{7602FF07-9B84-6A4F-31ED-6B4954FABAB0}"/>
              </a:ext>
            </a:extLst>
          </p:cNvPr>
          <p:cNvSpPr/>
          <p:nvPr/>
        </p:nvSpPr>
        <p:spPr>
          <a:xfrm>
            <a:off x="4854512" y="3010166"/>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p>
        </p:txBody>
      </p:sp>
      <p:sp>
        <p:nvSpPr>
          <p:cNvPr id="4" name="TextBox 3">
            <a:extLst>
              <a:ext uri="{FF2B5EF4-FFF2-40B4-BE49-F238E27FC236}">
                <a16:creationId xmlns:a16="http://schemas.microsoft.com/office/drawing/2014/main" id="{BF27AE50-0592-81FD-8813-A6B0334CA257}"/>
              </a:ext>
            </a:extLst>
          </p:cNvPr>
          <p:cNvSpPr txBox="1"/>
          <p:nvPr/>
        </p:nvSpPr>
        <p:spPr>
          <a:xfrm>
            <a:off x="5045678" y="2363835"/>
            <a:ext cx="1995202" cy="646331"/>
          </a:xfrm>
          <a:prstGeom prst="rect">
            <a:avLst/>
          </a:prstGeom>
          <a:noFill/>
        </p:spPr>
        <p:txBody>
          <a:bodyPr wrap="square" rtlCol="0">
            <a:spAutoFit/>
          </a:bodyPr>
          <a:lstStyle/>
          <a:p>
            <a:r>
              <a:rPr lang="en-US" dirty="0" err="1"/>
              <a:t>canny_down</a:t>
            </a:r>
            <a:r>
              <a:rPr lang="en-US" dirty="0"/>
              <a:t> = 70</a:t>
            </a:r>
          </a:p>
          <a:p>
            <a:r>
              <a:rPr lang="en-US" dirty="0" err="1"/>
              <a:t>canny_up</a:t>
            </a:r>
            <a:r>
              <a:rPr lang="en-US" dirty="0"/>
              <a:t> = 200</a:t>
            </a:r>
            <a:endParaRPr lang="en-MO" dirty="0"/>
          </a:p>
        </p:txBody>
      </p:sp>
      <p:pic>
        <p:nvPicPr>
          <p:cNvPr id="6" name="Picture 5">
            <a:extLst>
              <a:ext uri="{FF2B5EF4-FFF2-40B4-BE49-F238E27FC236}">
                <a16:creationId xmlns:a16="http://schemas.microsoft.com/office/drawing/2014/main" id="{7C6ADF06-F90E-5A9A-32E7-7D7598A2FACA}"/>
              </a:ext>
            </a:extLst>
          </p:cNvPr>
          <p:cNvPicPr>
            <a:picLocks noChangeAspect="1"/>
          </p:cNvPicPr>
          <p:nvPr/>
        </p:nvPicPr>
        <p:blipFill>
          <a:blip r:embed="rId3"/>
          <a:stretch>
            <a:fillRect/>
          </a:stretch>
        </p:blipFill>
        <p:spPr>
          <a:xfrm>
            <a:off x="7653051" y="115327"/>
            <a:ext cx="3590925" cy="6696075"/>
          </a:xfrm>
          <a:prstGeom prst="rect">
            <a:avLst/>
          </a:prstGeom>
        </p:spPr>
      </p:pic>
      <p:sp>
        <p:nvSpPr>
          <p:cNvPr id="7" name="TextBox 6">
            <a:extLst>
              <a:ext uri="{FF2B5EF4-FFF2-40B4-BE49-F238E27FC236}">
                <a16:creationId xmlns:a16="http://schemas.microsoft.com/office/drawing/2014/main" id="{6836910B-A59B-801B-83EE-D56984C5011F}"/>
              </a:ext>
            </a:extLst>
          </p:cNvPr>
          <p:cNvSpPr txBox="1"/>
          <p:nvPr/>
        </p:nvSpPr>
        <p:spPr>
          <a:xfrm>
            <a:off x="10867930" y="2162667"/>
            <a:ext cx="1552670" cy="1477328"/>
          </a:xfrm>
          <a:prstGeom prst="rect">
            <a:avLst/>
          </a:prstGeom>
          <a:noFill/>
        </p:spPr>
        <p:txBody>
          <a:bodyPr wrap="square" rtlCol="0">
            <a:spAutoFit/>
          </a:bodyPr>
          <a:lstStyle/>
          <a:p>
            <a:r>
              <a:rPr lang="en-US" dirty="0"/>
              <a:t>Image show the pixels which be considered as edges</a:t>
            </a:r>
            <a:endParaRPr lang="en-MO" dirty="0"/>
          </a:p>
        </p:txBody>
      </p:sp>
    </p:spTree>
    <p:extLst>
      <p:ext uri="{BB962C8B-B14F-4D97-AF65-F5344CB8AC3E}">
        <p14:creationId xmlns:p14="http://schemas.microsoft.com/office/powerpoint/2010/main" val="4185607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37CEF0-193A-ECC4-BADA-AFE66BC76EC5}"/>
              </a:ext>
            </a:extLst>
          </p:cNvPr>
          <p:cNvPicPr>
            <a:picLocks noChangeAspect="1"/>
          </p:cNvPicPr>
          <p:nvPr/>
        </p:nvPicPr>
        <p:blipFill>
          <a:blip r:embed="rId2"/>
          <a:stretch>
            <a:fillRect/>
          </a:stretch>
        </p:blipFill>
        <p:spPr>
          <a:xfrm>
            <a:off x="1854125" y="1026992"/>
            <a:ext cx="2976574" cy="5692902"/>
          </a:xfrm>
          <a:prstGeom prst="rect">
            <a:avLst/>
          </a:prstGeom>
        </p:spPr>
      </p:pic>
      <p:pic>
        <p:nvPicPr>
          <p:cNvPr id="4" name="Picture 3">
            <a:extLst>
              <a:ext uri="{FF2B5EF4-FFF2-40B4-BE49-F238E27FC236}">
                <a16:creationId xmlns:a16="http://schemas.microsoft.com/office/drawing/2014/main" id="{5186BE9B-C5FD-8DF7-C9D0-95D69B8302F2}"/>
              </a:ext>
            </a:extLst>
          </p:cNvPr>
          <p:cNvPicPr>
            <a:picLocks noChangeAspect="1"/>
          </p:cNvPicPr>
          <p:nvPr/>
        </p:nvPicPr>
        <p:blipFill>
          <a:blip r:embed="rId3"/>
          <a:stretch>
            <a:fillRect/>
          </a:stretch>
        </p:blipFill>
        <p:spPr>
          <a:xfrm>
            <a:off x="7854696" y="1065092"/>
            <a:ext cx="3096006" cy="5735758"/>
          </a:xfrm>
          <a:prstGeom prst="rect">
            <a:avLst/>
          </a:prstGeom>
        </p:spPr>
      </p:pic>
      <p:sp>
        <p:nvSpPr>
          <p:cNvPr id="5" name="Arrow: Right 4">
            <a:extLst>
              <a:ext uri="{FF2B5EF4-FFF2-40B4-BE49-F238E27FC236}">
                <a16:creationId xmlns:a16="http://schemas.microsoft.com/office/drawing/2014/main" id="{88BB6820-4D6C-378A-72F0-A6A8782CA346}"/>
              </a:ext>
            </a:extLst>
          </p:cNvPr>
          <p:cNvSpPr/>
          <p:nvPr/>
        </p:nvSpPr>
        <p:spPr>
          <a:xfrm>
            <a:off x="4973384" y="2754134"/>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p>
        </p:txBody>
      </p:sp>
      <p:sp>
        <p:nvSpPr>
          <p:cNvPr id="6" name="TextBox 5">
            <a:extLst>
              <a:ext uri="{FF2B5EF4-FFF2-40B4-BE49-F238E27FC236}">
                <a16:creationId xmlns:a16="http://schemas.microsoft.com/office/drawing/2014/main" id="{953ED85F-38EE-55DF-F29D-EA10DA275719}"/>
              </a:ext>
            </a:extLst>
          </p:cNvPr>
          <p:cNvSpPr txBox="1"/>
          <p:nvPr/>
        </p:nvSpPr>
        <p:spPr>
          <a:xfrm>
            <a:off x="5164550" y="2107803"/>
            <a:ext cx="1995202" cy="646331"/>
          </a:xfrm>
          <a:prstGeom prst="rect">
            <a:avLst/>
          </a:prstGeom>
          <a:noFill/>
        </p:spPr>
        <p:txBody>
          <a:bodyPr wrap="square" rtlCol="0">
            <a:spAutoFit/>
          </a:bodyPr>
          <a:lstStyle/>
          <a:p>
            <a:r>
              <a:rPr lang="en-US" dirty="0" err="1"/>
              <a:t>canny_down</a:t>
            </a:r>
            <a:r>
              <a:rPr lang="en-US" dirty="0"/>
              <a:t> = 50</a:t>
            </a:r>
          </a:p>
          <a:p>
            <a:r>
              <a:rPr lang="en-US" dirty="0" err="1"/>
              <a:t>canny_up</a:t>
            </a:r>
            <a:r>
              <a:rPr lang="en-US" dirty="0"/>
              <a:t> = 70</a:t>
            </a:r>
            <a:endParaRPr lang="en-MO" dirty="0"/>
          </a:p>
        </p:txBody>
      </p:sp>
      <p:sp>
        <p:nvSpPr>
          <p:cNvPr id="7" name="Arrow: Right 6">
            <a:extLst>
              <a:ext uri="{FF2B5EF4-FFF2-40B4-BE49-F238E27FC236}">
                <a16:creationId xmlns:a16="http://schemas.microsoft.com/office/drawing/2014/main" id="{2CEBBCB7-284F-F37F-3783-A96B50C33EC2}"/>
              </a:ext>
            </a:extLst>
          </p:cNvPr>
          <p:cNvSpPr/>
          <p:nvPr/>
        </p:nvSpPr>
        <p:spPr>
          <a:xfrm>
            <a:off x="5101209" y="5396750"/>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p>
        </p:txBody>
      </p:sp>
      <p:sp>
        <p:nvSpPr>
          <p:cNvPr id="8" name="TextBox 7">
            <a:extLst>
              <a:ext uri="{FF2B5EF4-FFF2-40B4-BE49-F238E27FC236}">
                <a16:creationId xmlns:a16="http://schemas.microsoft.com/office/drawing/2014/main" id="{E7DEE9AC-122A-4EB0-746D-89534196767E}"/>
              </a:ext>
            </a:extLst>
          </p:cNvPr>
          <p:cNvSpPr txBox="1"/>
          <p:nvPr/>
        </p:nvSpPr>
        <p:spPr>
          <a:xfrm>
            <a:off x="5292375" y="4750419"/>
            <a:ext cx="1995202" cy="646331"/>
          </a:xfrm>
          <a:prstGeom prst="rect">
            <a:avLst/>
          </a:prstGeom>
          <a:noFill/>
        </p:spPr>
        <p:txBody>
          <a:bodyPr wrap="square" rtlCol="0">
            <a:spAutoFit/>
          </a:bodyPr>
          <a:lstStyle/>
          <a:p>
            <a:r>
              <a:rPr lang="en-US" dirty="0" err="1"/>
              <a:t>canny_down</a:t>
            </a:r>
            <a:r>
              <a:rPr lang="en-US" dirty="0"/>
              <a:t> = 15</a:t>
            </a:r>
          </a:p>
          <a:p>
            <a:r>
              <a:rPr lang="en-US" dirty="0" err="1"/>
              <a:t>canny_up</a:t>
            </a:r>
            <a:r>
              <a:rPr lang="en-US" dirty="0"/>
              <a:t> = 30</a:t>
            </a:r>
            <a:endParaRPr lang="en-MO" dirty="0"/>
          </a:p>
        </p:txBody>
      </p:sp>
      <p:sp>
        <p:nvSpPr>
          <p:cNvPr id="9" name="TextBox 8">
            <a:extLst>
              <a:ext uri="{FF2B5EF4-FFF2-40B4-BE49-F238E27FC236}">
                <a16:creationId xmlns:a16="http://schemas.microsoft.com/office/drawing/2014/main" id="{FDC7F663-A287-4C1E-057E-8397A43274B7}"/>
              </a:ext>
            </a:extLst>
          </p:cNvPr>
          <p:cNvSpPr txBox="1"/>
          <p:nvPr/>
        </p:nvSpPr>
        <p:spPr>
          <a:xfrm>
            <a:off x="201168" y="155448"/>
            <a:ext cx="11420856" cy="646331"/>
          </a:xfrm>
          <a:prstGeom prst="rect">
            <a:avLst/>
          </a:prstGeom>
          <a:noFill/>
        </p:spPr>
        <p:txBody>
          <a:bodyPr wrap="square" rtlCol="0">
            <a:spAutoFit/>
          </a:bodyPr>
          <a:lstStyle/>
          <a:p>
            <a:r>
              <a:rPr lang="en-US" dirty="0"/>
              <a:t>The selection of </a:t>
            </a:r>
            <a:r>
              <a:rPr lang="en-US" dirty="0" err="1"/>
              <a:t>canny_down</a:t>
            </a:r>
            <a:r>
              <a:rPr lang="en-US" dirty="0"/>
              <a:t> and </a:t>
            </a:r>
            <a:r>
              <a:rPr lang="en-US" dirty="0" err="1"/>
              <a:t>canny_up</a:t>
            </a:r>
            <a:r>
              <a:rPr lang="en-US" dirty="0"/>
              <a:t> should show the edges clearly and reduce the </a:t>
            </a:r>
            <a:r>
              <a:rPr lang="en-US" altLang="zh-CN" dirty="0"/>
              <a:t>impact</a:t>
            </a:r>
            <a:r>
              <a:rPr lang="en-US" dirty="0"/>
              <a:t> of noise.</a:t>
            </a:r>
          </a:p>
          <a:p>
            <a:r>
              <a:rPr lang="en-US" dirty="0"/>
              <a:t>Here I use </a:t>
            </a:r>
            <a:r>
              <a:rPr lang="en-US" dirty="0" err="1"/>
              <a:t>canny_down</a:t>
            </a:r>
            <a:r>
              <a:rPr lang="en-US" dirty="0"/>
              <a:t>=50, </a:t>
            </a:r>
            <a:r>
              <a:rPr lang="en-US" dirty="0" err="1"/>
              <a:t>canny_up</a:t>
            </a:r>
            <a:r>
              <a:rPr lang="en-US" dirty="0"/>
              <a:t>=70 for demo1 and </a:t>
            </a:r>
            <a:r>
              <a:rPr lang="en-US" dirty="0" err="1"/>
              <a:t>canny_down</a:t>
            </a:r>
            <a:r>
              <a:rPr lang="en-US" dirty="0"/>
              <a:t>=15, </a:t>
            </a:r>
            <a:r>
              <a:rPr lang="en-US" dirty="0" err="1"/>
              <a:t>canny_up</a:t>
            </a:r>
            <a:r>
              <a:rPr lang="en-US" dirty="0"/>
              <a:t>=30 for demo2.</a:t>
            </a:r>
            <a:endParaRPr lang="en-MO" dirty="0"/>
          </a:p>
        </p:txBody>
      </p:sp>
      <p:sp>
        <p:nvSpPr>
          <p:cNvPr id="10" name="TextBox 9">
            <a:extLst>
              <a:ext uri="{FF2B5EF4-FFF2-40B4-BE49-F238E27FC236}">
                <a16:creationId xmlns:a16="http://schemas.microsoft.com/office/drawing/2014/main" id="{400C16C5-A326-A361-08B7-D0F1F01E6DB5}"/>
              </a:ext>
            </a:extLst>
          </p:cNvPr>
          <p:cNvSpPr txBox="1"/>
          <p:nvPr/>
        </p:nvSpPr>
        <p:spPr>
          <a:xfrm>
            <a:off x="10639330" y="2363835"/>
            <a:ext cx="1552670" cy="1477328"/>
          </a:xfrm>
          <a:prstGeom prst="rect">
            <a:avLst/>
          </a:prstGeom>
          <a:noFill/>
        </p:spPr>
        <p:txBody>
          <a:bodyPr wrap="square" rtlCol="0">
            <a:spAutoFit/>
          </a:bodyPr>
          <a:lstStyle/>
          <a:p>
            <a:r>
              <a:rPr lang="en-US" dirty="0"/>
              <a:t>Image show the pixels which be considered as edges</a:t>
            </a:r>
            <a:endParaRPr lang="en-MO" dirty="0"/>
          </a:p>
        </p:txBody>
      </p:sp>
    </p:spTree>
    <p:extLst>
      <p:ext uri="{BB962C8B-B14F-4D97-AF65-F5344CB8AC3E}">
        <p14:creationId xmlns:p14="http://schemas.microsoft.com/office/powerpoint/2010/main" val="336063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3DA133-866A-9589-4C0B-D0C5AC7CA58A}"/>
              </a:ext>
            </a:extLst>
          </p:cNvPr>
          <p:cNvSpPr txBox="1"/>
          <p:nvPr/>
        </p:nvSpPr>
        <p:spPr>
          <a:xfrm>
            <a:off x="310896" y="201168"/>
            <a:ext cx="10716768" cy="369332"/>
          </a:xfrm>
          <a:prstGeom prst="rect">
            <a:avLst/>
          </a:prstGeom>
          <a:noFill/>
        </p:spPr>
        <p:txBody>
          <a:bodyPr wrap="square" rtlCol="0">
            <a:spAutoFit/>
          </a:bodyPr>
          <a:lstStyle/>
          <a:p>
            <a:r>
              <a:rPr lang="en-US" dirty="0"/>
              <a:t>(3) Cut top and bottom</a:t>
            </a:r>
            <a:endParaRPr lang="en-MO" dirty="0"/>
          </a:p>
        </p:txBody>
      </p:sp>
      <p:sp>
        <p:nvSpPr>
          <p:cNvPr id="5" name="TextBox 4">
            <a:extLst>
              <a:ext uri="{FF2B5EF4-FFF2-40B4-BE49-F238E27FC236}">
                <a16:creationId xmlns:a16="http://schemas.microsoft.com/office/drawing/2014/main" id="{D192F4AF-C1ED-43FB-7EEB-9F71B0A71B3F}"/>
              </a:ext>
            </a:extLst>
          </p:cNvPr>
          <p:cNvSpPr txBox="1"/>
          <p:nvPr/>
        </p:nvSpPr>
        <p:spPr>
          <a:xfrm>
            <a:off x="210312" y="570500"/>
            <a:ext cx="883310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For each pixel, a value of 1 is assigned if it is identified as an edge, otherwise, it is set to 0. The script then calculates the sum of each row.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sum of a row exceeds the </a:t>
            </a:r>
            <a:r>
              <a:rPr lang="en-US" dirty="0">
                <a:solidFill>
                  <a:srgbClr val="FF0000"/>
                </a:solidFill>
                <a:highlight>
                  <a:srgbClr val="FFFF00"/>
                </a:highlight>
              </a:rPr>
              <a:t>noise threshold</a:t>
            </a:r>
            <a:r>
              <a:rPr lang="en-US" dirty="0"/>
              <a:t>, it is classified as a plate row. Conversely, rows with sums below the threshold are considered non-plate rows.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Determining the appropriate value for noise threshold is crucial and should be based on the characteristics of the signal in the plate edges and the noise present in the images.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non-plate rows closest to the center of the image are designated as the top and bottom edges of the plate.</a:t>
            </a:r>
            <a:endParaRPr lang="en-MO" dirty="0"/>
          </a:p>
        </p:txBody>
      </p:sp>
    </p:spTree>
    <p:extLst>
      <p:ext uri="{BB962C8B-B14F-4D97-AF65-F5344CB8AC3E}">
        <p14:creationId xmlns:p14="http://schemas.microsoft.com/office/powerpoint/2010/main" val="1945807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8D5DF5-4E7C-6D59-CE59-226202EAFE7B}"/>
              </a:ext>
            </a:extLst>
          </p:cNvPr>
          <p:cNvPicPr>
            <a:picLocks noChangeAspect="1"/>
          </p:cNvPicPr>
          <p:nvPr/>
        </p:nvPicPr>
        <p:blipFill>
          <a:blip r:embed="rId2"/>
          <a:stretch>
            <a:fillRect/>
          </a:stretch>
        </p:blipFill>
        <p:spPr>
          <a:xfrm>
            <a:off x="319849" y="19050"/>
            <a:ext cx="3743325" cy="6838950"/>
          </a:xfrm>
          <a:prstGeom prst="rect">
            <a:avLst/>
          </a:prstGeom>
        </p:spPr>
      </p:pic>
      <p:pic>
        <p:nvPicPr>
          <p:cNvPr id="5" name="Picture 4">
            <a:extLst>
              <a:ext uri="{FF2B5EF4-FFF2-40B4-BE49-F238E27FC236}">
                <a16:creationId xmlns:a16="http://schemas.microsoft.com/office/drawing/2014/main" id="{AF99685F-9E88-46A5-28B8-8C47D6BAA9B9}"/>
              </a:ext>
            </a:extLst>
          </p:cNvPr>
          <p:cNvPicPr>
            <a:picLocks noChangeAspect="1"/>
          </p:cNvPicPr>
          <p:nvPr/>
        </p:nvPicPr>
        <p:blipFill>
          <a:blip r:embed="rId3"/>
          <a:stretch>
            <a:fillRect/>
          </a:stretch>
        </p:blipFill>
        <p:spPr>
          <a:xfrm>
            <a:off x="4290253" y="9525"/>
            <a:ext cx="3838575" cy="6838950"/>
          </a:xfrm>
          <a:prstGeom prst="rect">
            <a:avLst/>
          </a:prstGeom>
        </p:spPr>
      </p:pic>
      <p:pic>
        <p:nvPicPr>
          <p:cNvPr id="7" name="Picture 6">
            <a:extLst>
              <a:ext uri="{FF2B5EF4-FFF2-40B4-BE49-F238E27FC236}">
                <a16:creationId xmlns:a16="http://schemas.microsoft.com/office/drawing/2014/main" id="{F7EDD8E9-47F7-8345-9446-9D2F219F8834}"/>
              </a:ext>
            </a:extLst>
          </p:cNvPr>
          <p:cNvPicPr>
            <a:picLocks noChangeAspect="1"/>
          </p:cNvPicPr>
          <p:nvPr/>
        </p:nvPicPr>
        <p:blipFill>
          <a:blip r:embed="rId4"/>
          <a:stretch>
            <a:fillRect/>
          </a:stretch>
        </p:blipFill>
        <p:spPr>
          <a:xfrm>
            <a:off x="8128828" y="19050"/>
            <a:ext cx="3829050" cy="6848475"/>
          </a:xfrm>
          <a:prstGeom prst="rect">
            <a:avLst/>
          </a:prstGeom>
        </p:spPr>
      </p:pic>
    </p:spTree>
    <p:extLst>
      <p:ext uri="{BB962C8B-B14F-4D97-AF65-F5344CB8AC3E}">
        <p14:creationId xmlns:p14="http://schemas.microsoft.com/office/powerpoint/2010/main" val="606637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853110-4454-675C-2810-A5244D3490F0}"/>
              </a:ext>
            </a:extLst>
          </p:cNvPr>
          <p:cNvPicPr>
            <a:picLocks noChangeAspect="1"/>
          </p:cNvPicPr>
          <p:nvPr/>
        </p:nvPicPr>
        <p:blipFill>
          <a:blip r:embed="rId2"/>
          <a:stretch>
            <a:fillRect/>
          </a:stretch>
        </p:blipFill>
        <p:spPr>
          <a:xfrm>
            <a:off x="1620583" y="200025"/>
            <a:ext cx="3629025" cy="6657975"/>
          </a:xfrm>
          <a:prstGeom prst="rect">
            <a:avLst/>
          </a:prstGeom>
        </p:spPr>
      </p:pic>
      <p:pic>
        <p:nvPicPr>
          <p:cNvPr id="7" name="Picture 6">
            <a:extLst>
              <a:ext uri="{FF2B5EF4-FFF2-40B4-BE49-F238E27FC236}">
                <a16:creationId xmlns:a16="http://schemas.microsoft.com/office/drawing/2014/main" id="{61A4FB8F-3B9D-F6BF-4281-20BD97D29F91}"/>
              </a:ext>
            </a:extLst>
          </p:cNvPr>
          <p:cNvPicPr>
            <a:picLocks noChangeAspect="1"/>
          </p:cNvPicPr>
          <p:nvPr/>
        </p:nvPicPr>
        <p:blipFill>
          <a:blip r:embed="rId3"/>
          <a:stretch>
            <a:fillRect/>
          </a:stretch>
        </p:blipFill>
        <p:spPr>
          <a:xfrm>
            <a:off x="7475163" y="233361"/>
            <a:ext cx="3825106" cy="6507289"/>
          </a:xfrm>
          <a:prstGeom prst="rect">
            <a:avLst/>
          </a:prstGeom>
        </p:spPr>
      </p:pic>
      <p:sp>
        <p:nvSpPr>
          <p:cNvPr id="8" name="Arrow: Right 7">
            <a:extLst>
              <a:ext uri="{FF2B5EF4-FFF2-40B4-BE49-F238E27FC236}">
                <a16:creationId xmlns:a16="http://schemas.microsoft.com/office/drawing/2014/main" id="{09364568-9044-3C71-90A8-2B4CC3C8CC26}"/>
              </a:ext>
            </a:extLst>
          </p:cNvPr>
          <p:cNvSpPr/>
          <p:nvPr/>
        </p:nvSpPr>
        <p:spPr>
          <a:xfrm>
            <a:off x="4992187" y="1455686"/>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p>
        </p:txBody>
      </p:sp>
      <p:sp>
        <p:nvSpPr>
          <p:cNvPr id="9" name="TextBox 8">
            <a:extLst>
              <a:ext uri="{FF2B5EF4-FFF2-40B4-BE49-F238E27FC236}">
                <a16:creationId xmlns:a16="http://schemas.microsoft.com/office/drawing/2014/main" id="{80045220-698E-09AF-B6F1-3E41FF532B12}"/>
              </a:ext>
            </a:extLst>
          </p:cNvPr>
          <p:cNvSpPr txBox="1"/>
          <p:nvPr/>
        </p:nvSpPr>
        <p:spPr>
          <a:xfrm>
            <a:off x="5183353" y="809355"/>
            <a:ext cx="1995202" cy="646331"/>
          </a:xfrm>
          <a:prstGeom prst="rect">
            <a:avLst/>
          </a:prstGeom>
          <a:noFill/>
        </p:spPr>
        <p:txBody>
          <a:bodyPr wrap="square" rtlCol="0">
            <a:spAutoFit/>
          </a:bodyPr>
          <a:lstStyle/>
          <a:p>
            <a:r>
              <a:rPr lang="en-US" dirty="0" err="1"/>
              <a:t>canny_down</a:t>
            </a:r>
            <a:r>
              <a:rPr lang="en-US" dirty="0"/>
              <a:t> = 50</a:t>
            </a:r>
          </a:p>
          <a:p>
            <a:r>
              <a:rPr lang="en-US" dirty="0" err="1"/>
              <a:t>canny_up</a:t>
            </a:r>
            <a:r>
              <a:rPr lang="en-US" dirty="0"/>
              <a:t> = 70</a:t>
            </a:r>
            <a:endParaRPr lang="en-MO" dirty="0"/>
          </a:p>
        </p:txBody>
      </p:sp>
      <p:sp>
        <p:nvSpPr>
          <p:cNvPr id="10" name="TextBox 9">
            <a:extLst>
              <a:ext uri="{FF2B5EF4-FFF2-40B4-BE49-F238E27FC236}">
                <a16:creationId xmlns:a16="http://schemas.microsoft.com/office/drawing/2014/main" id="{6AA704B6-963B-EAAF-FF73-E0C047954F56}"/>
              </a:ext>
            </a:extLst>
          </p:cNvPr>
          <p:cNvSpPr txBox="1"/>
          <p:nvPr/>
        </p:nvSpPr>
        <p:spPr>
          <a:xfrm>
            <a:off x="5203803" y="1778851"/>
            <a:ext cx="1995202" cy="369332"/>
          </a:xfrm>
          <a:prstGeom prst="rect">
            <a:avLst/>
          </a:prstGeom>
          <a:noFill/>
        </p:spPr>
        <p:txBody>
          <a:bodyPr wrap="square" rtlCol="0">
            <a:spAutoFit/>
          </a:bodyPr>
          <a:lstStyle/>
          <a:p>
            <a:r>
              <a:rPr lang="en-US" dirty="0" err="1"/>
              <a:t>noise_t</a:t>
            </a:r>
            <a:r>
              <a:rPr lang="en-US" dirty="0"/>
              <a:t> =3</a:t>
            </a:r>
            <a:endParaRPr lang="en-MO" dirty="0"/>
          </a:p>
        </p:txBody>
      </p:sp>
      <p:sp>
        <p:nvSpPr>
          <p:cNvPr id="11" name="Arrow: Right 10">
            <a:extLst>
              <a:ext uri="{FF2B5EF4-FFF2-40B4-BE49-F238E27FC236}">
                <a16:creationId xmlns:a16="http://schemas.microsoft.com/office/drawing/2014/main" id="{70153F2A-B2D6-7DA1-E301-ADEBEA557D68}"/>
              </a:ext>
            </a:extLst>
          </p:cNvPr>
          <p:cNvSpPr/>
          <p:nvPr/>
        </p:nvSpPr>
        <p:spPr>
          <a:xfrm>
            <a:off x="5037992" y="5079149"/>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p>
        </p:txBody>
      </p:sp>
      <p:sp>
        <p:nvSpPr>
          <p:cNvPr id="12" name="TextBox 11">
            <a:extLst>
              <a:ext uri="{FF2B5EF4-FFF2-40B4-BE49-F238E27FC236}">
                <a16:creationId xmlns:a16="http://schemas.microsoft.com/office/drawing/2014/main" id="{6045140E-AEFC-A592-7B09-E22CE282BBEA}"/>
              </a:ext>
            </a:extLst>
          </p:cNvPr>
          <p:cNvSpPr txBox="1"/>
          <p:nvPr/>
        </p:nvSpPr>
        <p:spPr>
          <a:xfrm>
            <a:off x="5229158" y="4432818"/>
            <a:ext cx="1995202" cy="646331"/>
          </a:xfrm>
          <a:prstGeom prst="rect">
            <a:avLst/>
          </a:prstGeom>
          <a:noFill/>
        </p:spPr>
        <p:txBody>
          <a:bodyPr wrap="square" rtlCol="0">
            <a:spAutoFit/>
          </a:bodyPr>
          <a:lstStyle/>
          <a:p>
            <a:r>
              <a:rPr lang="en-US" dirty="0" err="1"/>
              <a:t>canny_down</a:t>
            </a:r>
            <a:r>
              <a:rPr lang="en-US" dirty="0"/>
              <a:t> = 15</a:t>
            </a:r>
          </a:p>
          <a:p>
            <a:r>
              <a:rPr lang="en-US" dirty="0" err="1"/>
              <a:t>canny_up</a:t>
            </a:r>
            <a:r>
              <a:rPr lang="en-US" dirty="0"/>
              <a:t> = 30</a:t>
            </a:r>
            <a:endParaRPr lang="en-MO" dirty="0"/>
          </a:p>
        </p:txBody>
      </p:sp>
      <p:sp>
        <p:nvSpPr>
          <p:cNvPr id="13" name="TextBox 12">
            <a:extLst>
              <a:ext uri="{FF2B5EF4-FFF2-40B4-BE49-F238E27FC236}">
                <a16:creationId xmlns:a16="http://schemas.microsoft.com/office/drawing/2014/main" id="{1B0EE5F8-99C6-9FA9-461C-72B1525DA87C}"/>
              </a:ext>
            </a:extLst>
          </p:cNvPr>
          <p:cNvSpPr txBox="1"/>
          <p:nvPr/>
        </p:nvSpPr>
        <p:spPr>
          <a:xfrm>
            <a:off x="5249608" y="5402314"/>
            <a:ext cx="1995202" cy="369332"/>
          </a:xfrm>
          <a:prstGeom prst="rect">
            <a:avLst/>
          </a:prstGeom>
          <a:noFill/>
        </p:spPr>
        <p:txBody>
          <a:bodyPr wrap="square" rtlCol="0">
            <a:spAutoFit/>
          </a:bodyPr>
          <a:lstStyle/>
          <a:p>
            <a:r>
              <a:rPr lang="en-US" dirty="0" err="1"/>
              <a:t>noise_t</a:t>
            </a:r>
            <a:r>
              <a:rPr lang="en-US" dirty="0"/>
              <a:t> =3</a:t>
            </a:r>
            <a:endParaRPr lang="en-MO" dirty="0"/>
          </a:p>
        </p:txBody>
      </p:sp>
    </p:spTree>
    <p:extLst>
      <p:ext uri="{BB962C8B-B14F-4D97-AF65-F5344CB8AC3E}">
        <p14:creationId xmlns:p14="http://schemas.microsoft.com/office/powerpoint/2010/main" val="4062860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2B3A83-CC1B-994A-BE40-B26A7B5BDB08}"/>
              </a:ext>
            </a:extLst>
          </p:cNvPr>
          <p:cNvSpPr txBox="1"/>
          <p:nvPr/>
        </p:nvSpPr>
        <p:spPr>
          <a:xfrm>
            <a:off x="310896" y="201168"/>
            <a:ext cx="10716768" cy="369332"/>
          </a:xfrm>
          <a:prstGeom prst="rect">
            <a:avLst/>
          </a:prstGeom>
          <a:noFill/>
        </p:spPr>
        <p:txBody>
          <a:bodyPr wrap="square" rtlCol="0">
            <a:spAutoFit/>
          </a:bodyPr>
          <a:lstStyle/>
          <a:p>
            <a:r>
              <a:rPr lang="en-US" dirty="0"/>
              <a:t>(4) Detect edges of image3</a:t>
            </a:r>
            <a:endParaRPr lang="en-MO" dirty="0"/>
          </a:p>
        </p:txBody>
      </p:sp>
      <p:sp>
        <p:nvSpPr>
          <p:cNvPr id="4" name="TextBox 3">
            <a:extLst>
              <a:ext uri="{FF2B5EF4-FFF2-40B4-BE49-F238E27FC236}">
                <a16:creationId xmlns:a16="http://schemas.microsoft.com/office/drawing/2014/main" id="{1EEDD6A5-9E2B-C75B-4101-CAF321BAAB1A}"/>
              </a:ext>
            </a:extLst>
          </p:cNvPr>
          <p:cNvSpPr txBox="1"/>
          <p:nvPr/>
        </p:nvSpPr>
        <p:spPr>
          <a:xfrm>
            <a:off x="420624" y="676656"/>
            <a:ext cx="5907024" cy="369332"/>
          </a:xfrm>
          <a:prstGeom prst="rect">
            <a:avLst/>
          </a:prstGeom>
          <a:noFill/>
        </p:spPr>
        <p:txBody>
          <a:bodyPr wrap="square" rtlCol="0">
            <a:spAutoFit/>
          </a:bodyPr>
          <a:lstStyle/>
          <a:p>
            <a:r>
              <a:rPr lang="en-US" dirty="0"/>
              <a:t>It’s similar to detect edges of image2</a:t>
            </a:r>
            <a:endParaRPr lang="en-MO" dirty="0"/>
          </a:p>
        </p:txBody>
      </p:sp>
      <p:sp>
        <p:nvSpPr>
          <p:cNvPr id="5" name="TextBox 4">
            <a:extLst>
              <a:ext uri="{FF2B5EF4-FFF2-40B4-BE49-F238E27FC236}">
                <a16:creationId xmlns:a16="http://schemas.microsoft.com/office/drawing/2014/main" id="{6398CC1A-F63A-E796-1FE8-FC3D6A962739}"/>
              </a:ext>
            </a:extLst>
          </p:cNvPr>
          <p:cNvSpPr txBox="1"/>
          <p:nvPr/>
        </p:nvSpPr>
        <p:spPr>
          <a:xfrm>
            <a:off x="310896" y="1324094"/>
            <a:ext cx="11731752" cy="1200329"/>
          </a:xfrm>
          <a:prstGeom prst="rect">
            <a:avLst/>
          </a:prstGeom>
          <a:noFill/>
        </p:spPr>
        <p:txBody>
          <a:bodyPr wrap="square" rtlCol="0">
            <a:spAutoFit/>
          </a:bodyPr>
          <a:lstStyle/>
          <a:p>
            <a:r>
              <a:rPr lang="en-US" dirty="0"/>
              <a:t>(5) Cut left and right</a:t>
            </a:r>
          </a:p>
          <a:p>
            <a:pPr marL="285750" indent="-285750">
              <a:buFont typeface="Arial" panose="020B0604020202020204" pitchFamily="34" charset="0"/>
              <a:buChar char="•"/>
            </a:pPr>
            <a:r>
              <a:rPr lang="en-US" dirty="0"/>
              <a:t>Calculate the sum of each </a:t>
            </a:r>
            <a:r>
              <a:rPr lang="en-US" altLang="zh-CN" dirty="0"/>
              <a:t>column</a:t>
            </a:r>
            <a:r>
              <a:rPr lang="en-US" dirty="0"/>
              <a:t>.</a:t>
            </a:r>
          </a:p>
          <a:p>
            <a:pPr marL="285750" indent="-285750">
              <a:buFont typeface="Arial" panose="020B0604020202020204" pitchFamily="34" charset="0"/>
              <a:buChar char="•"/>
            </a:pPr>
            <a:r>
              <a:rPr lang="en-US" dirty="0"/>
              <a:t>If the sum of column &gt; noise threshold, the column will be classified as plate column, otherwise, the columns will be classified as non-plate column.</a:t>
            </a:r>
            <a:endParaRPr lang="en-MO" dirty="0"/>
          </a:p>
        </p:txBody>
      </p:sp>
    </p:spTree>
    <p:extLst>
      <p:ext uri="{BB962C8B-B14F-4D97-AF65-F5344CB8AC3E}">
        <p14:creationId xmlns:p14="http://schemas.microsoft.com/office/powerpoint/2010/main" val="2394478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251BA7-6B66-B193-F24C-3FDE3928732F}"/>
              </a:ext>
            </a:extLst>
          </p:cNvPr>
          <p:cNvPicPr>
            <a:picLocks noChangeAspect="1"/>
          </p:cNvPicPr>
          <p:nvPr/>
        </p:nvPicPr>
        <p:blipFill>
          <a:blip r:embed="rId2"/>
          <a:stretch>
            <a:fillRect/>
          </a:stretch>
        </p:blipFill>
        <p:spPr>
          <a:xfrm>
            <a:off x="342843" y="251649"/>
            <a:ext cx="3533961" cy="6011991"/>
          </a:xfrm>
          <a:prstGeom prst="rect">
            <a:avLst/>
          </a:prstGeom>
        </p:spPr>
      </p:pic>
      <p:pic>
        <p:nvPicPr>
          <p:cNvPr id="4" name="Picture 3">
            <a:extLst>
              <a:ext uri="{FF2B5EF4-FFF2-40B4-BE49-F238E27FC236}">
                <a16:creationId xmlns:a16="http://schemas.microsoft.com/office/drawing/2014/main" id="{33E416F3-A2CB-7021-A815-431ADA25F2B0}"/>
              </a:ext>
            </a:extLst>
          </p:cNvPr>
          <p:cNvPicPr>
            <a:picLocks noChangeAspect="1"/>
          </p:cNvPicPr>
          <p:nvPr/>
        </p:nvPicPr>
        <p:blipFill>
          <a:blip r:embed="rId3"/>
          <a:stretch>
            <a:fillRect/>
          </a:stretch>
        </p:blipFill>
        <p:spPr>
          <a:xfrm>
            <a:off x="4309587" y="251649"/>
            <a:ext cx="3645694" cy="6007693"/>
          </a:xfrm>
          <a:prstGeom prst="rect">
            <a:avLst/>
          </a:prstGeom>
        </p:spPr>
      </p:pic>
      <p:pic>
        <p:nvPicPr>
          <p:cNvPr id="6" name="Picture 5">
            <a:extLst>
              <a:ext uri="{FF2B5EF4-FFF2-40B4-BE49-F238E27FC236}">
                <a16:creationId xmlns:a16="http://schemas.microsoft.com/office/drawing/2014/main" id="{B1EF8B86-0304-4826-FC6D-138F1227452B}"/>
              </a:ext>
            </a:extLst>
          </p:cNvPr>
          <p:cNvPicPr>
            <a:picLocks noChangeAspect="1"/>
          </p:cNvPicPr>
          <p:nvPr/>
        </p:nvPicPr>
        <p:blipFill>
          <a:blip r:embed="rId4"/>
          <a:stretch>
            <a:fillRect/>
          </a:stretch>
        </p:blipFill>
        <p:spPr>
          <a:xfrm>
            <a:off x="8315199" y="251649"/>
            <a:ext cx="3613198" cy="6007693"/>
          </a:xfrm>
          <a:prstGeom prst="rect">
            <a:avLst/>
          </a:prstGeom>
        </p:spPr>
      </p:pic>
    </p:spTree>
    <p:extLst>
      <p:ext uri="{BB962C8B-B14F-4D97-AF65-F5344CB8AC3E}">
        <p14:creationId xmlns:p14="http://schemas.microsoft.com/office/powerpoint/2010/main" val="4157211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8F91F2-D72E-5CA2-58E9-F8C023E394BD}"/>
              </a:ext>
            </a:extLst>
          </p:cNvPr>
          <p:cNvPicPr>
            <a:picLocks noChangeAspect="1"/>
          </p:cNvPicPr>
          <p:nvPr/>
        </p:nvPicPr>
        <p:blipFill>
          <a:blip r:embed="rId2"/>
          <a:stretch>
            <a:fillRect/>
          </a:stretch>
        </p:blipFill>
        <p:spPr>
          <a:xfrm>
            <a:off x="396495" y="425153"/>
            <a:ext cx="3613198" cy="6007693"/>
          </a:xfrm>
          <a:prstGeom prst="rect">
            <a:avLst/>
          </a:prstGeom>
        </p:spPr>
      </p:pic>
      <p:pic>
        <p:nvPicPr>
          <p:cNvPr id="4" name="Picture 3">
            <a:extLst>
              <a:ext uri="{FF2B5EF4-FFF2-40B4-BE49-F238E27FC236}">
                <a16:creationId xmlns:a16="http://schemas.microsoft.com/office/drawing/2014/main" id="{5D11CD15-620D-8CF2-FD8E-745A816902C0}"/>
              </a:ext>
            </a:extLst>
          </p:cNvPr>
          <p:cNvPicPr>
            <a:picLocks noChangeAspect="1"/>
          </p:cNvPicPr>
          <p:nvPr/>
        </p:nvPicPr>
        <p:blipFill>
          <a:blip r:embed="rId3"/>
          <a:stretch>
            <a:fillRect/>
          </a:stretch>
        </p:blipFill>
        <p:spPr>
          <a:xfrm>
            <a:off x="4289400" y="425153"/>
            <a:ext cx="3613199" cy="6007694"/>
          </a:xfrm>
          <a:prstGeom prst="rect">
            <a:avLst/>
          </a:prstGeom>
        </p:spPr>
      </p:pic>
      <p:pic>
        <p:nvPicPr>
          <p:cNvPr id="6" name="Picture 5">
            <a:extLst>
              <a:ext uri="{FF2B5EF4-FFF2-40B4-BE49-F238E27FC236}">
                <a16:creationId xmlns:a16="http://schemas.microsoft.com/office/drawing/2014/main" id="{F970AD01-51A3-FEF6-2F31-45B2F8EBAB27}"/>
              </a:ext>
            </a:extLst>
          </p:cNvPr>
          <p:cNvPicPr>
            <a:picLocks noChangeAspect="1"/>
          </p:cNvPicPr>
          <p:nvPr/>
        </p:nvPicPr>
        <p:blipFill>
          <a:blip r:embed="rId4"/>
          <a:stretch>
            <a:fillRect/>
          </a:stretch>
        </p:blipFill>
        <p:spPr>
          <a:xfrm>
            <a:off x="8416480" y="425153"/>
            <a:ext cx="3157017" cy="6007693"/>
          </a:xfrm>
          <a:prstGeom prst="rect">
            <a:avLst/>
          </a:prstGeom>
        </p:spPr>
      </p:pic>
    </p:spTree>
    <p:extLst>
      <p:ext uri="{BB962C8B-B14F-4D97-AF65-F5344CB8AC3E}">
        <p14:creationId xmlns:p14="http://schemas.microsoft.com/office/powerpoint/2010/main" val="256181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3792F4-2A4C-290E-C3C7-764E15C1F007}"/>
              </a:ext>
            </a:extLst>
          </p:cNvPr>
          <p:cNvSpPr txBox="1"/>
          <p:nvPr/>
        </p:nvSpPr>
        <p:spPr>
          <a:xfrm>
            <a:off x="237744" y="228600"/>
            <a:ext cx="4544568" cy="923330"/>
          </a:xfrm>
          <a:prstGeom prst="rect">
            <a:avLst/>
          </a:prstGeom>
          <a:noFill/>
        </p:spPr>
        <p:txBody>
          <a:bodyPr wrap="square" rtlCol="0">
            <a:spAutoFit/>
          </a:bodyPr>
          <a:lstStyle/>
          <a:p>
            <a:r>
              <a:rPr lang="en-US" dirty="0"/>
              <a:t>T</a:t>
            </a:r>
            <a:r>
              <a:rPr lang="en-US" altLang="zh-CN" dirty="0"/>
              <a:t>wo demo images were used in this tutorial. </a:t>
            </a:r>
            <a:br>
              <a:rPr lang="en-US" altLang="zh-CN" dirty="0"/>
            </a:br>
            <a:r>
              <a:rPr lang="en-US" altLang="zh-CN" dirty="0"/>
              <a:t>Demo1 from Winnie. (IMG_2782.JPG)</a:t>
            </a:r>
            <a:br>
              <a:rPr lang="en-US" altLang="zh-CN" dirty="0"/>
            </a:br>
            <a:r>
              <a:rPr lang="en-US" dirty="0"/>
              <a:t>Demo2 from </a:t>
            </a:r>
            <a:r>
              <a:rPr lang="en-US" dirty="0" err="1"/>
              <a:t>XiaoYuan</a:t>
            </a:r>
            <a:r>
              <a:rPr lang="en-US" dirty="0"/>
              <a:t>. (IMG_2887.JPG)</a:t>
            </a:r>
            <a:endParaRPr lang="en-MO" dirty="0"/>
          </a:p>
        </p:txBody>
      </p:sp>
      <p:pic>
        <p:nvPicPr>
          <p:cNvPr id="4" name="Picture 3">
            <a:extLst>
              <a:ext uri="{FF2B5EF4-FFF2-40B4-BE49-F238E27FC236}">
                <a16:creationId xmlns:a16="http://schemas.microsoft.com/office/drawing/2014/main" id="{A9C5444D-CB57-BE71-2E5D-5B8B641598AC}"/>
              </a:ext>
            </a:extLst>
          </p:cNvPr>
          <p:cNvPicPr>
            <a:picLocks noChangeAspect="1"/>
          </p:cNvPicPr>
          <p:nvPr/>
        </p:nvPicPr>
        <p:blipFill>
          <a:blip r:embed="rId2"/>
          <a:stretch>
            <a:fillRect/>
          </a:stretch>
        </p:blipFill>
        <p:spPr>
          <a:xfrm>
            <a:off x="796480" y="1558099"/>
            <a:ext cx="3228975" cy="4162425"/>
          </a:xfrm>
          <a:prstGeom prst="rect">
            <a:avLst/>
          </a:prstGeom>
        </p:spPr>
      </p:pic>
      <p:pic>
        <p:nvPicPr>
          <p:cNvPr id="6" name="Picture 5">
            <a:extLst>
              <a:ext uri="{FF2B5EF4-FFF2-40B4-BE49-F238E27FC236}">
                <a16:creationId xmlns:a16="http://schemas.microsoft.com/office/drawing/2014/main" id="{8049E1D9-53EB-5AC1-EC5F-3A3F85D89EA9}"/>
              </a:ext>
            </a:extLst>
          </p:cNvPr>
          <p:cNvPicPr>
            <a:picLocks noChangeAspect="1"/>
          </p:cNvPicPr>
          <p:nvPr/>
        </p:nvPicPr>
        <p:blipFill>
          <a:blip r:embed="rId3"/>
          <a:stretch>
            <a:fillRect/>
          </a:stretch>
        </p:blipFill>
        <p:spPr>
          <a:xfrm>
            <a:off x="5332859" y="1558099"/>
            <a:ext cx="6145516" cy="4162425"/>
          </a:xfrm>
          <a:prstGeom prst="rect">
            <a:avLst/>
          </a:prstGeom>
        </p:spPr>
      </p:pic>
    </p:spTree>
    <p:extLst>
      <p:ext uri="{BB962C8B-B14F-4D97-AF65-F5344CB8AC3E}">
        <p14:creationId xmlns:p14="http://schemas.microsoft.com/office/powerpoint/2010/main" val="671719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E5E258-00A8-68DD-51CE-32071EDA35E4}"/>
              </a:ext>
            </a:extLst>
          </p:cNvPr>
          <p:cNvSpPr txBox="1"/>
          <p:nvPr/>
        </p:nvSpPr>
        <p:spPr>
          <a:xfrm>
            <a:off x="340614" y="345686"/>
            <a:ext cx="6094476" cy="369332"/>
          </a:xfrm>
          <a:prstGeom prst="rect">
            <a:avLst/>
          </a:prstGeom>
          <a:noFill/>
        </p:spPr>
        <p:txBody>
          <a:bodyPr wrap="square">
            <a:spAutoFit/>
          </a:bodyPr>
          <a:lstStyle/>
          <a:p>
            <a:r>
              <a:rPr lang="en-US" dirty="0"/>
              <a:t>(6) Check if the cropping was successful</a:t>
            </a:r>
            <a:endParaRPr lang="en-MO" dirty="0"/>
          </a:p>
        </p:txBody>
      </p:sp>
      <p:sp>
        <p:nvSpPr>
          <p:cNvPr id="2" name="TextBox 1">
            <a:extLst>
              <a:ext uri="{FF2B5EF4-FFF2-40B4-BE49-F238E27FC236}">
                <a16:creationId xmlns:a16="http://schemas.microsoft.com/office/drawing/2014/main" id="{05730E00-B383-BFD7-F26B-D2209C8CDF8C}"/>
              </a:ext>
            </a:extLst>
          </p:cNvPr>
          <p:cNvSpPr txBox="1"/>
          <p:nvPr/>
        </p:nvSpPr>
        <p:spPr>
          <a:xfrm>
            <a:off x="340614" y="1728216"/>
            <a:ext cx="1151077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Once the final cropped image is obtained, the script proceeds to calculate its aspect ratio. A successful cropping is determined when the aspect ratio exceeds 0.98 (default value).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Please note that while the script considers a cropping successful based on the aspect ratio criterion, it is advisable to manually review and verify the results for accuracy.</a:t>
            </a:r>
          </a:p>
        </p:txBody>
      </p:sp>
    </p:spTree>
    <p:extLst>
      <p:ext uri="{BB962C8B-B14F-4D97-AF65-F5344CB8AC3E}">
        <p14:creationId xmlns:p14="http://schemas.microsoft.com/office/powerpoint/2010/main" val="637939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BEE425-1F3F-851E-0979-308F2E0806B8}"/>
              </a:ext>
            </a:extLst>
          </p:cNvPr>
          <p:cNvSpPr txBox="1"/>
          <p:nvPr/>
        </p:nvSpPr>
        <p:spPr>
          <a:xfrm>
            <a:off x="448056" y="1618488"/>
            <a:ext cx="10680192" cy="2031325"/>
          </a:xfrm>
          <a:prstGeom prst="rect">
            <a:avLst/>
          </a:prstGeom>
          <a:noFill/>
        </p:spPr>
        <p:txBody>
          <a:bodyPr wrap="square" rtlCol="0">
            <a:spAutoFit/>
          </a:bodyPr>
          <a:lstStyle/>
          <a:p>
            <a:r>
              <a:rPr lang="en-US" altLang="zh-CN" dirty="0"/>
              <a:t>Tips:</a:t>
            </a:r>
          </a:p>
          <a:p>
            <a:r>
              <a:rPr lang="en-US" altLang="zh-CN" dirty="0"/>
              <a:t>The positions of the plate and label should be relatively fixed, allowing the values of </a:t>
            </a:r>
            <a:r>
              <a:rPr lang="en-US" altLang="zh-CN" dirty="0" err="1"/>
              <a:t>top_cut</a:t>
            </a:r>
            <a:r>
              <a:rPr lang="en-US" altLang="zh-CN" dirty="0"/>
              <a:t>, </a:t>
            </a:r>
            <a:r>
              <a:rPr lang="en-US" altLang="zh-CN" dirty="0" err="1"/>
              <a:t>bottom_cut</a:t>
            </a:r>
            <a:r>
              <a:rPr lang="en-US" altLang="zh-CN" dirty="0"/>
              <a:t>, </a:t>
            </a:r>
            <a:r>
              <a:rPr lang="en-US" altLang="zh-CN" dirty="0" err="1"/>
              <a:t>left_cut</a:t>
            </a:r>
            <a:r>
              <a:rPr lang="en-US" altLang="zh-CN" dirty="0"/>
              <a:t>, and </a:t>
            </a:r>
            <a:r>
              <a:rPr lang="en-US" altLang="zh-CN" dirty="0" err="1"/>
              <a:t>right_cut</a:t>
            </a:r>
            <a:r>
              <a:rPr lang="en-US" altLang="zh-CN" dirty="0"/>
              <a:t> to be applicable to all samples in a set of experiments.</a:t>
            </a:r>
          </a:p>
          <a:p>
            <a:endParaRPr lang="en-US" altLang="zh-CN" dirty="0"/>
          </a:p>
          <a:p>
            <a:r>
              <a:rPr lang="en-US" altLang="zh-CN" dirty="0"/>
              <a:t>The plate is transparent and is photographed against a dark background, which facilitates the detection of its edges. (Sometimes, if the color of the colonies is relatively dark, it may be necessary to capture the image against a light background. In such cases, the effectiveness of the script may be compromised.)</a:t>
            </a:r>
            <a:endParaRPr lang="en-MO" dirty="0"/>
          </a:p>
        </p:txBody>
      </p:sp>
    </p:spTree>
    <p:extLst>
      <p:ext uri="{BB962C8B-B14F-4D97-AF65-F5344CB8AC3E}">
        <p14:creationId xmlns:p14="http://schemas.microsoft.com/office/powerpoint/2010/main" val="304076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443542-ED9C-CF3A-041B-4D7724688540}"/>
              </a:ext>
            </a:extLst>
          </p:cNvPr>
          <p:cNvSpPr txBox="1"/>
          <p:nvPr/>
        </p:nvSpPr>
        <p:spPr>
          <a:xfrm>
            <a:off x="320040" y="274320"/>
            <a:ext cx="3072384" cy="369332"/>
          </a:xfrm>
          <a:prstGeom prst="rect">
            <a:avLst/>
          </a:prstGeom>
          <a:noFill/>
        </p:spPr>
        <p:txBody>
          <a:bodyPr wrap="square" rtlCol="0">
            <a:spAutoFit/>
          </a:bodyPr>
          <a:lstStyle/>
          <a:p>
            <a:r>
              <a:rPr lang="en-US" dirty="0"/>
              <a:t>Working flow</a:t>
            </a:r>
            <a:endParaRPr lang="en-MO" dirty="0"/>
          </a:p>
        </p:txBody>
      </p:sp>
      <p:sp>
        <p:nvSpPr>
          <p:cNvPr id="3" name="Rectangle 2">
            <a:extLst>
              <a:ext uri="{FF2B5EF4-FFF2-40B4-BE49-F238E27FC236}">
                <a16:creationId xmlns:a16="http://schemas.microsoft.com/office/drawing/2014/main" id="{5EA3C1F2-C22E-9509-CFEF-EA6A25D1CB44}"/>
              </a:ext>
            </a:extLst>
          </p:cNvPr>
          <p:cNvSpPr/>
          <p:nvPr/>
        </p:nvSpPr>
        <p:spPr>
          <a:xfrm>
            <a:off x="786384" y="1563624"/>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Image1</a:t>
            </a:r>
            <a:br>
              <a:rPr lang="en-US" dirty="0"/>
            </a:br>
            <a:r>
              <a:rPr lang="en-US" dirty="0"/>
              <a:t>(input image)</a:t>
            </a:r>
            <a:endParaRPr lang="en-MO" dirty="0"/>
          </a:p>
        </p:txBody>
      </p:sp>
      <p:sp>
        <p:nvSpPr>
          <p:cNvPr id="4" name="Rectangle 3">
            <a:extLst>
              <a:ext uri="{FF2B5EF4-FFF2-40B4-BE49-F238E27FC236}">
                <a16:creationId xmlns:a16="http://schemas.microsoft.com/office/drawing/2014/main" id="{0A2C5503-FB12-ABA4-0561-EA06060F555D}"/>
              </a:ext>
            </a:extLst>
          </p:cNvPr>
          <p:cNvSpPr/>
          <p:nvPr/>
        </p:nvSpPr>
        <p:spPr>
          <a:xfrm>
            <a:off x="3654552" y="1563624"/>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Cut label</a:t>
            </a:r>
            <a:endParaRPr lang="en-MO" dirty="0"/>
          </a:p>
        </p:txBody>
      </p:sp>
      <p:sp>
        <p:nvSpPr>
          <p:cNvPr id="5" name="Rectangle 4">
            <a:extLst>
              <a:ext uri="{FF2B5EF4-FFF2-40B4-BE49-F238E27FC236}">
                <a16:creationId xmlns:a16="http://schemas.microsoft.com/office/drawing/2014/main" id="{7C843EFF-B847-2925-D764-D83565FF13C1}"/>
              </a:ext>
            </a:extLst>
          </p:cNvPr>
          <p:cNvSpPr/>
          <p:nvPr/>
        </p:nvSpPr>
        <p:spPr>
          <a:xfrm>
            <a:off x="6595872" y="1563624"/>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image2</a:t>
            </a:r>
            <a:endParaRPr lang="en-MO" dirty="0"/>
          </a:p>
        </p:txBody>
      </p:sp>
      <p:sp>
        <p:nvSpPr>
          <p:cNvPr id="6" name="Rectangle 5">
            <a:extLst>
              <a:ext uri="{FF2B5EF4-FFF2-40B4-BE49-F238E27FC236}">
                <a16:creationId xmlns:a16="http://schemas.microsoft.com/office/drawing/2014/main" id="{4F554599-F42F-F022-397A-49C393555814}"/>
              </a:ext>
            </a:extLst>
          </p:cNvPr>
          <p:cNvSpPr/>
          <p:nvPr/>
        </p:nvSpPr>
        <p:spPr>
          <a:xfrm>
            <a:off x="786384" y="2831592"/>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Detect edges</a:t>
            </a:r>
            <a:endParaRPr lang="en-MO" dirty="0"/>
          </a:p>
        </p:txBody>
      </p:sp>
      <p:sp>
        <p:nvSpPr>
          <p:cNvPr id="7" name="Rectangle 6">
            <a:extLst>
              <a:ext uri="{FF2B5EF4-FFF2-40B4-BE49-F238E27FC236}">
                <a16:creationId xmlns:a16="http://schemas.microsoft.com/office/drawing/2014/main" id="{C422283A-6650-31BF-2432-3E1391008160}"/>
              </a:ext>
            </a:extLst>
          </p:cNvPr>
          <p:cNvSpPr/>
          <p:nvPr/>
        </p:nvSpPr>
        <p:spPr>
          <a:xfrm>
            <a:off x="3654552" y="2831592"/>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Cut top and bottom</a:t>
            </a:r>
            <a:endParaRPr lang="en-MO" dirty="0"/>
          </a:p>
        </p:txBody>
      </p:sp>
      <p:sp>
        <p:nvSpPr>
          <p:cNvPr id="8" name="Rectangle 7">
            <a:extLst>
              <a:ext uri="{FF2B5EF4-FFF2-40B4-BE49-F238E27FC236}">
                <a16:creationId xmlns:a16="http://schemas.microsoft.com/office/drawing/2014/main" id="{3A55DD46-B70E-AAD3-B51A-C8D5F7168FD3}"/>
              </a:ext>
            </a:extLst>
          </p:cNvPr>
          <p:cNvSpPr/>
          <p:nvPr/>
        </p:nvSpPr>
        <p:spPr>
          <a:xfrm>
            <a:off x="6595872" y="2831592"/>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 3</a:t>
            </a:r>
            <a:endParaRPr lang="en-MO" dirty="0"/>
          </a:p>
        </p:txBody>
      </p:sp>
      <p:sp>
        <p:nvSpPr>
          <p:cNvPr id="9" name="Rectangle 8">
            <a:extLst>
              <a:ext uri="{FF2B5EF4-FFF2-40B4-BE49-F238E27FC236}">
                <a16:creationId xmlns:a16="http://schemas.microsoft.com/office/drawing/2014/main" id="{15A747CC-598A-1C2D-DA9A-C04739BEB85D}"/>
              </a:ext>
            </a:extLst>
          </p:cNvPr>
          <p:cNvSpPr/>
          <p:nvPr/>
        </p:nvSpPr>
        <p:spPr>
          <a:xfrm>
            <a:off x="786384" y="4099560"/>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Detect edges</a:t>
            </a:r>
            <a:endParaRPr lang="en-MO" dirty="0"/>
          </a:p>
        </p:txBody>
      </p:sp>
      <p:sp>
        <p:nvSpPr>
          <p:cNvPr id="10" name="Rectangle 9">
            <a:extLst>
              <a:ext uri="{FF2B5EF4-FFF2-40B4-BE49-F238E27FC236}">
                <a16:creationId xmlns:a16="http://schemas.microsoft.com/office/drawing/2014/main" id="{5348197B-2C65-919B-9622-CC418AD9BA26}"/>
              </a:ext>
            </a:extLst>
          </p:cNvPr>
          <p:cNvSpPr/>
          <p:nvPr/>
        </p:nvSpPr>
        <p:spPr>
          <a:xfrm>
            <a:off x="3654552" y="4099560"/>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Cut left and right</a:t>
            </a:r>
            <a:endParaRPr lang="en-MO" dirty="0"/>
          </a:p>
        </p:txBody>
      </p:sp>
      <p:sp>
        <p:nvSpPr>
          <p:cNvPr id="11" name="Rectangle 10">
            <a:extLst>
              <a:ext uri="{FF2B5EF4-FFF2-40B4-BE49-F238E27FC236}">
                <a16:creationId xmlns:a16="http://schemas.microsoft.com/office/drawing/2014/main" id="{9797641C-4A5E-301B-A30D-69F66CCCAB0D}"/>
              </a:ext>
            </a:extLst>
          </p:cNvPr>
          <p:cNvSpPr/>
          <p:nvPr/>
        </p:nvSpPr>
        <p:spPr>
          <a:xfrm>
            <a:off x="6595872" y="4099560"/>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 4</a:t>
            </a:r>
            <a:br>
              <a:rPr lang="en-US" dirty="0"/>
            </a:br>
            <a:r>
              <a:rPr lang="en-US" dirty="0"/>
              <a:t>(output image)</a:t>
            </a:r>
            <a:endParaRPr lang="en-MO" dirty="0"/>
          </a:p>
        </p:txBody>
      </p:sp>
      <p:cxnSp>
        <p:nvCxnSpPr>
          <p:cNvPr id="13" name="Straight Arrow Connector 12">
            <a:extLst>
              <a:ext uri="{FF2B5EF4-FFF2-40B4-BE49-F238E27FC236}">
                <a16:creationId xmlns:a16="http://schemas.microsoft.com/office/drawing/2014/main" id="{9B9D52F2-66B7-0CB6-014B-C204F1F40D11}"/>
              </a:ext>
            </a:extLst>
          </p:cNvPr>
          <p:cNvCxnSpPr>
            <a:stCxn id="3" idx="3"/>
            <a:endCxn id="4" idx="1"/>
          </p:cNvCxnSpPr>
          <p:nvPr/>
        </p:nvCxnSpPr>
        <p:spPr>
          <a:xfrm>
            <a:off x="3072384" y="1860804"/>
            <a:ext cx="5821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9E18F62-33EA-1007-617B-A236078899C8}"/>
              </a:ext>
            </a:extLst>
          </p:cNvPr>
          <p:cNvCxnSpPr>
            <a:stCxn id="4" idx="3"/>
            <a:endCxn id="5" idx="1"/>
          </p:cNvCxnSpPr>
          <p:nvPr/>
        </p:nvCxnSpPr>
        <p:spPr>
          <a:xfrm>
            <a:off x="5940552" y="1860804"/>
            <a:ext cx="6553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093155F4-4AD9-E9F6-B604-8BDF933EC5D5}"/>
              </a:ext>
            </a:extLst>
          </p:cNvPr>
          <p:cNvCxnSpPr>
            <a:stCxn id="5" idx="2"/>
            <a:endCxn id="6" idx="0"/>
          </p:cNvCxnSpPr>
          <p:nvPr/>
        </p:nvCxnSpPr>
        <p:spPr>
          <a:xfrm rot="5400000">
            <a:off x="4497324" y="-409956"/>
            <a:ext cx="673608" cy="580948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191FA53-4552-0127-2B95-8AB1716B54BC}"/>
              </a:ext>
            </a:extLst>
          </p:cNvPr>
          <p:cNvCxnSpPr>
            <a:stCxn id="6" idx="3"/>
            <a:endCxn id="7" idx="1"/>
          </p:cNvCxnSpPr>
          <p:nvPr/>
        </p:nvCxnSpPr>
        <p:spPr>
          <a:xfrm>
            <a:off x="3072384" y="3128772"/>
            <a:ext cx="5821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810AD5A-589B-D705-1A1E-2EF5C72450B7}"/>
              </a:ext>
            </a:extLst>
          </p:cNvPr>
          <p:cNvCxnSpPr>
            <a:stCxn id="7" idx="3"/>
          </p:cNvCxnSpPr>
          <p:nvPr/>
        </p:nvCxnSpPr>
        <p:spPr>
          <a:xfrm>
            <a:off x="5940552" y="3128772"/>
            <a:ext cx="8991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E4A79111-7967-86FD-C976-8B300DF86EC8}"/>
              </a:ext>
            </a:extLst>
          </p:cNvPr>
          <p:cNvCxnSpPr>
            <a:stCxn id="8" idx="2"/>
            <a:endCxn id="9" idx="0"/>
          </p:cNvCxnSpPr>
          <p:nvPr/>
        </p:nvCxnSpPr>
        <p:spPr>
          <a:xfrm rot="5400000">
            <a:off x="4497324" y="858012"/>
            <a:ext cx="673608" cy="580948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DAA9E02A-C62A-D66F-75A1-5EC649F42F1A}"/>
              </a:ext>
            </a:extLst>
          </p:cNvPr>
          <p:cNvCxnSpPr>
            <a:stCxn id="9" idx="3"/>
            <a:endCxn id="10" idx="1"/>
          </p:cNvCxnSpPr>
          <p:nvPr/>
        </p:nvCxnSpPr>
        <p:spPr>
          <a:xfrm>
            <a:off x="3072384" y="4396740"/>
            <a:ext cx="5821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157E993B-E185-2650-F9C6-48C49CCD2C27}"/>
              </a:ext>
            </a:extLst>
          </p:cNvPr>
          <p:cNvCxnSpPr>
            <a:stCxn id="10" idx="3"/>
            <a:endCxn id="11" idx="1"/>
          </p:cNvCxnSpPr>
          <p:nvPr/>
        </p:nvCxnSpPr>
        <p:spPr>
          <a:xfrm>
            <a:off x="5940552" y="4396740"/>
            <a:ext cx="6553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2D77FE98-8509-01C9-7675-DA6DD43F8991}"/>
              </a:ext>
            </a:extLst>
          </p:cNvPr>
          <p:cNvSpPr/>
          <p:nvPr/>
        </p:nvSpPr>
        <p:spPr>
          <a:xfrm>
            <a:off x="6595872" y="5294376"/>
            <a:ext cx="2286000" cy="594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Judge success or not</a:t>
            </a:r>
            <a:endParaRPr lang="en-MO" dirty="0"/>
          </a:p>
        </p:txBody>
      </p:sp>
      <p:cxnSp>
        <p:nvCxnSpPr>
          <p:cNvPr id="34" name="Straight Arrow Connector 33">
            <a:extLst>
              <a:ext uri="{FF2B5EF4-FFF2-40B4-BE49-F238E27FC236}">
                <a16:creationId xmlns:a16="http://schemas.microsoft.com/office/drawing/2014/main" id="{4CF21C6D-45D7-2432-F976-D57293B7B14C}"/>
              </a:ext>
            </a:extLst>
          </p:cNvPr>
          <p:cNvCxnSpPr>
            <a:stCxn id="11" idx="2"/>
            <a:endCxn id="32" idx="0"/>
          </p:cNvCxnSpPr>
          <p:nvPr/>
        </p:nvCxnSpPr>
        <p:spPr>
          <a:xfrm>
            <a:off x="7738872" y="4693920"/>
            <a:ext cx="0" cy="6004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999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A3CD6C-C8C5-FB8D-B951-85EAF7B2ECB9}"/>
              </a:ext>
            </a:extLst>
          </p:cNvPr>
          <p:cNvSpPr txBox="1"/>
          <p:nvPr/>
        </p:nvSpPr>
        <p:spPr>
          <a:xfrm>
            <a:off x="310896" y="201168"/>
            <a:ext cx="1508760" cy="369332"/>
          </a:xfrm>
          <a:prstGeom prst="rect">
            <a:avLst/>
          </a:prstGeom>
          <a:noFill/>
        </p:spPr>
        <p:txBody>
          <a:bodyPr wrap="square" rtlCol="0">
            <a:spAutoFit/>
          </a:bodyPr>
          <a:lstStyle/>
          <a:p>
            <a:r>
              <a:rPr lang="en-US" dirty="0"/>
              <a:t>(1) Cut label</a:t>
            </a:r>
            <a:endParaRPr lang="en-MO" dirty="0"/>
          </a:p>
        </p:txBody>
      </p:sp>
      <p:sp>
        <p:nvSpPr>
          <p:cNvPr id="4" name="TextBox 3">
            <a:extLst>
              <a:ext uri="{FF2B5EF4-FFF2-40B4-BE49-F238E27FC236}">
                <a16:creationId xmlns:a16="http://schemas.microsoft.com/office/drawing/2014/main" id="{7DE040B9-F582-4AD7-8EA1-36C9B1012B26}"/>
              </a:ext>
            </a:extLst>
          </p:cNvPr>
          <p:cNvSpPr txBox="1"/>
          <p:nvPr/>
        </p:nvSpPr>
        <p:spPr>
          <a:xfrm>
            <a:off x="221742" y="616880"/>
            <a:ext cx="11970258" cy="2585323"/>
          </a:xfrm>
          <a:prstGeom prst="rect">
            <a:avLst/>
          </a:prstGeom>
          <a:noFill/>
        </p:spPr>
        <p:txBody>
          <a:bodyPr wrap="square">
            <a:spAutoFit/>
          </a:bodyPr>
          <a:lstStyle/>
          <a:p>
            <a:r>
              <a:rPr lang="en-MO" dirty="0"/>
              <a:t>In the plate test images, </a:t>
            </a:r>
            <a:r>
              <a:rPr lang="en-US" dirty="0"/>
              <a:t>it is common to have rulers or labels present. To ensure accurate detection of the plate's edges, it is advisable to remove these elements beforehand.</a:t>
            </a:r>
          </a:p>
          <a:p>
            <a:endParaRPr lang="en-US" dirty="0"/>
          </a:p>
          <a:p>
            <a:r>
              <a:rPr lang="en-US" dirty="0"/>
              <a:t>In the script, you can achieve this by specifying the percentages (n1, n2, n3, n4) to be cropped from the top, bottom, left, and right sides of the image. These values can be assigned as floating-point numbers to the variables </a:t>
            </a:r>
            <a:r>
              <a:rPr lang="en-US" dirty="0" err="1">
                <a:solidFill>
                  <a:srgbClr val="FF0000"/>
                </a:solidFill>
                <a:highlight>
                  <a:srgbClr val="FFFF00"/>
                </a:highlight>
              </a:rPr>
              <a:t>top_cut</a:t>
            </a:r>
            <a:r>
              <a:rPr lang="en-US" dirty="0"/>
              <a:t>, </a:t>
            </a:r>
            <a:r>
              <a:rPr lang="en-US" dirty="0" err="1">
                <a:solidFill>
                  <a:srgbClr val="FF0000"/>
                </a:solidFill>
                <a:highlight>
                  <a:srgbClr val="FFFF00"/>
                </a:highlight>
              </a:rPr>
              <a:t>bottom_cut</a:t>
            </a:r>
            <a:r>
              <a:rPr lang="en-US" dirty="0"/>
              <a:t>, </a:t>
            </a:r>
            <a:r>
              <a:rPr lang="en-US" dirty="0" err="1">
                <a:solidFill>
                  <a:srgbClr val="FF0000"/>
                </a:solidFill>
                <a:highlight>
                  <a:srgbClr val="FFFF00"/>
                </a:highlight>
              </a:rPr>
              <a:t>left_cut</a:t>
            </a:r>
            <a:r>
              <a:rPr lang="en-US" dirty="0"/>
              <a:t>, and </a:t>
            </a:r>
            <a:r>
              <a:rPr lang="en-US" dirty="0" err="1">
                <a:solidFill>
                  <a:srgbClr val="FF0000"/>
                </a:solidFill>
                <a:highlight>
                  <a:srgbClr val="FFFF00"/>
                </a:highlight>
              </a:rPr>
              <a:t>right_cut</a:t>
            </a:r>
            <a:r>
              <a:rPr lang="en-US" dirty="0"/>
              <a:t>, respectively.</a:t>
            </a:r>
          </a:p>
          <a:p>
            <a:endParaRPr lang="en-US" dirty="0"/>
          </a:p>
          <a:p>
            <a:r>
              <a:rPr lang="en-US" dirty="0"/>
              <a:t>During this step, the labels are eliminated, and special care is taken to ensure that the plate remains </a:t>
            </a:r>
            <a:r>
              <a:rPr lang="en-US" dirty="0">
                <a:solidFill>
                  <a:srgbClr val="FF0000"/>
                </a:solidFill>
              </a:rPr>
              <a:t>centered</a:t>
            </a:r>
            <a:r>
              <a:rPr lang="en-US" dirty="0"/>
              <a:t> within the resulting cropped image (image2).</a:t>
            </a:r>
            <a:endParaRPr lang="en-MO" dirty="0"/>
          </a:p>
        </p:txBody>
      </p:sp>
      <p:pic>
        <p:nvPicPr>
          <p:cNvPr id="6" name="Picture 5">
            <a:extLst>
              <a:ext uri="{FF2B5EF4-FFF2-40B4-BE49-F238E27FC236}">
                <a16:creationId xmlns:a16="http://schemas.microsoft.com/office/drawing/2014/main" id="{1575F68A-D932-F7E1-FDD4-17A34A4A2E2F}"/>
              </a:ext>
            </a:extLst>
          </p:cNvPr>
          <p:cNvPicPr>
            <a:picLocks noChangeAspect="1"/>
          </p:cNvPicPr>
          <p:nvPr/>
        </p:nvPicPr>
        <p:blipFill>
          <a:blip r:embed="rId2"/>
          <a:stretch>
            <a:fillRect/>
          </a:stretch>
        </p:blipFill>
        <p:spPr>
          <a:xfrm>
            <a:off x="0" y="3161116"/>
            <a:ext cx="2952750" cy="3619500"/>
          </a:xfrm>
          <a:prstGeom prst="rect">
            <a:avLst/>
          </a:prstGeom>
        </p:spPr>
      </p:pic>
      <p:sp>
        <p:nvSpPr>
          <p:cNvPr id="8" name="TextBox 7">
            <a:extLst>
              <a:ext uri="{FF2B5EF4-FFF2-40B4-BE49-F238E27FC236}">
                <a16:creationId xmlns:a16="http://schemas.microsoft.com/office/drawing/2014/main" id="{AAB46E86-DE89-4B41-EEB5-462E73D5C423}"/>
              </a:ext>
            </a:extLst>
          </p:cNvPr>
          <p:cNvSpPr txBox="1"/>
          <p:nvPr/>
        </p:nvSpPr>
        <p:spPr>
          <a:xfrm>
            <a:off x="3159633" y="3418516"/>
            <a:ext cx="2226183" cy="923330"/>
          </a:xfrm>
          <a:prstGeom prst="rect">
            <a:avLst/>
          </a:prstGeom>
          <a:noFill/>
        </p:spPr>
        <p:txBody>
          <a:bodyPr wrap="square">
            <a:spAutoFit/>
          </a:bodyPr>
          <a:lstStyle/>
          <a:p>
            <a:r>
              <a:rPr lang="en-MO" dirty="0" err="1"/>
              <a:t>top_cut</a:t>
            </a:r>
            <a:r>
              <a:rPr lang="en-MO" dirty="0"/>
              <a:t> = 0.26</a:t>
            </a:r>
            <a:r>
              <a:rPr lang="en-US" dirty="0"/>
              <a:t> </a:t>
            </a:r>
            <a:br>
              <a:rPr lang="en-US" dirty="0"/>
            </a:br>
            <a:r>
              <a:rPr lang="en-MO" dirty="0" err="1"/>
              <a:t>bottom_cut</a:t>
            </a:r>
            <a:r>
              <a:rPr lang="en-MO" dirty="0"/>
              <a:t> = 0.15</a:t>
            </a:r>
            <a:endParaRPr lang="en-US" dirty="0"/>
          </a:p>
          <a:p>
            <a:r>
              <a:rPr lang="en-US" dirty="0"/>
              <a:t>(two blue lines)</a:t>
            </a:r>
            <a:endParaRPr lang="en-MO" dirty="0"/>
          </a:p>
        </p:txBody>
      </p:sp>
      <p:sp>
        <p:nvSpPr>
          <p:cNvPr id="10" name="TextBox 9">
            <a:extLst>
              <a:ext uri="{FF2B5EF4-FFF2-40B4-BE49-F238E27FC236}">
                <a16:creationId xmlns:a16="http://schemas.microsoft.com/office/drawing/2014/main" id="{C462586D-B2E9-C676-2D65-A12A28BEA14A}"/>
              </a:ext>
            </a:extLst>
          </p:cNvPr>
          <p:cNvSpPr txBox="1"/>
          <p:nvPr/>
        </p:nvSpPr>
        <p:spPr>
          <a:xfrm>
            <a:off x="3159633" y="4929768"/>
            <a:ext cx="1906143" cy="923330"/>
          </a:xfrm>
          <a:prstGeom prst="rect">
            <a:avLst/>
          </a:prstGeom>
          <a:noFill/>
        </p:spPr>
        <p:txBody>
          <a:bodyPr wrap="square">
            <a:spAutoFit/>
          </a:bodyPr>
          <a:lstStyle/>
          <a:p>
            <a:r>
              <a:rPr lang="en-MO" dirty="0" err="1"/>
              <a:t>left_cut</a:t>
            </a:r>
            <a:r>
              <a:rPr lang="en-MO" dirty="0"/>
              <a:t> = 0.15</a:t>
            </a:r>
            <a:br>
              <a:rPr lang="en-US" dirty="0"/>
            </a:br>
            <a:r>
              <a:rPr lang="en-MO" dirty="0" err="1"/>
              <a:t>right_cut</a:t>
            </a:r>
            <a:r>
              <a:rPr lang="en-MO" dirty="0"/>
              <a:t> = 0</a:t>
            </a:r>
            <a:endParaRPr lang="en-US" dirty="0"/>
          </a:p>
          <a:p>
            <a:r>
              <a:rPr lang="en-US" dirty="0"/>
              <a:t>(two red lines)</a:t>
            </a:r>
            <a:endParaRPr lang="en-MO" dirty="0"/>
          </a:p>
        </p:txBody>
      </p:sp>
      <p:sp>
        <p:nvSpPr>
          <p:cNvPr id="11" name="Arrow: Right 10">
            <a:extLst>
              <a:ext uri="{FF2B5EF4-FFF2-40B4-BE49-F238E27FC236}">
                <a16:creationId xmlns:a16="http://schemas.microsoft.com/office/drawing/2014/main" id="{C2CC196C-566E-FFD7-BF79-E979843C5D8F}"/>
              </a:ext>
            </a:extLst>
          </p:cNvPr>
          <p:cNvSpPr/>
          <p:nvPr/>
        </p:nvSpPr>
        <p:spPr>
          <a:xfrm>
            <a:off x="2952750" y="4387380"/>
            <a:ext cx="3365754" cy="52741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p>
        </p:txBody>
      </p:sp>
      <p:pic>
        <p:nvPicPr>
          <p:cNvPr id="13" name="Picture 12">
            <a:extLst>
              <a:ext uri="{FF2B5EF4-FFF2-40B4-BE49-F238E27FC236}">
                <a16:creationId xmlns:a16="http://schemas.microsoft.com/office/drawing/2014/main" id="{6FDDE2B6-F461-C528-C6EE-74251BD78659}"/>
              </a:ext>
            </a:extLst>
          </p:cNvPr>
          <p:cNvPicPr>
            <a:picLocks noChangeAspect="1"/>
          </p:cNvPicPr>
          <p:nvPr/>
        </p:nvPicPr>
        <p:blipFill>
          <a:blip r:embed="rId3"/>
          <a:stretch>
            <a:fillRect/>
          </a:stretch>
        </p:blipFill>
        <p:spPr>
          <a:xfrm>
            <a:off x="6391656" y="2879217"/>
            <a:ext cx="3962400" cy="3714750"/>
          </a:xfrm>
          <a:prstGeom prst="rect">
            <a:avLst/>
          </a:prstGeom>
        </p:spPr>
      </p:pic>
    </p:spTree>
    <p:extLst>
      <p:ext uri="{BB962C8B-B14F-4D97-AF65-F5344CB8AC3E}">
        <p14:creationId xmlns:p14="http://schemas.microsoft.com/office/powerpoint/2010/main" val="2916128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13FF9C-B3F6-B1E7-DB8B-0B2E47AD6480}"/>
              </a:ext>
            </a:extLst>
          </p:cNvPr>
          <p:cNvPicPr>
            <a:picLocks noChangeAspect="1"/>
          </p:cNvPicPr>
          <p:nvPr/>
        </p:nvPicPr>
        <p:blipFill>
          <a:blip r:embed="rId2"/>
          <a:stretch>
            <a:fillRect/>
          </a:stretch>
        </p:blipFill>
        <p:spPr>
          <a:xfrm>
            <a:off x="220408" y="1593151"/>
            <a:ext cx="5057775" cy="3324225"/>
          </a:xfrm>
          <a:prstGeom prst="rect">
            <a:avLst/>
          </a:prstGeom>
        </p:spPr>
      </p:pic>
      <p:sp>
        <p:nvSpPr>
          <p:cNvPr id="4" name="TextBox 3">
            <a:extLst>
              <a:ext uri="{FF2B5EF4-FFF2-40B4-BE49-F238E27FC236}">
                <a16:creationId xmlns:a16="http://schemas.microsoft.com/office/drawing/2014/main" id="{44C77D4C-7E22-F3B3-30C6-663EE9A5B7F3}"/>
              </a:ext>
            </a:extLst>
          </p:cNvPr>
          <p:cNvSpPr txBox="1"/>
          <p:nvPr/>
        </p:nvSpPr>
        <p:spPr>
          <a:xfrm>
            <a:off x="5354193" y="1772596"/>
            <a:ext cx="2226183" cy="923330"/>
          </a:xfrm>
          <a:prstGeom prst="rect">
            <a:avLst/>
          </a:prstGeom>
          <a:noFill/>
        </p:spPr>
        <p:txBody>
          <a:bodyPr wrap="square">
            <a:spAutoFit/>
          </a:bodyPr>
          <a:lstStyle/>
          <a:p>
            <a:r>
              <a:rPr lang="en-MO" dirty="0" err="1"/>
              <a:t>top_cut</a:t>
            </a:r>
            <a:r>
              <a:rPr lang="en-MO" dirty="0"/>
              <a:t> = 0</a:t>
            </a:r>
            <a:r>
              <a:rPr lang="en-US" dirty="0"/>
              <a:t> </a:t>
            </a:r>
            <a:br>
              <a:rPr lang="en-US" dirty="0"/>
            </a:br>
            <a:r>
              <a:rPr lang="en-MO" dirty="0" err="1"/>
              <a:t>bottom_cut</a:t>
            </a:r>
            <a:r>
              <a:rPr lang="en-MO" dirty="0"/>
              <a:t> = 0</a:t>
            </a:r>
            <a:endParaRPr lang="en-US" dirty="0"/>
          </a:p>
          <a:p>
            <a:r>
              <a:rPr lang="en-US" dirty="0"/>
              <a:t>(two blue lines)</a:t>
            </a:r>
            <a:endParaRPr lang="en-MO" dirty="0"/>
          </a:p>
        </p:txBody>
      </p:sp>
      <p:sp>
        <p:nvSpPr>
          <p:cNvPr id="5" name="TextBox 4">
            <a:extLst>
              <a:ext uri="{FF2B5EF4-FFF2-40B4-BE49-F238E27FC236}">
                <a16:creationId xmlns:a16="http://schemas.microsoft.com/office/drawing/2014/main" id="{0A188F4C-606A-4D3B-9D85-3C0004FCA2BD}"/>
              </a:ext>
            </a:extLst>
          </p:cNvPr>
          <p:cNvSpPr txBox="1"/>
          <p:nvPr/>
        </p:nvSpPr>
        <p:spPr>
          <a:xfrm>
            <a:off x="5354193" y="3521592"/>
            <a:ext cx="1906143" cy="923330"/>
          </a:xfrm>
          <a:prstGeom prst="rect">
            <a:avLst/>
          </a:prstGeom>
          <a:noFill/>
        </p:spPr>
        <p:txBody>
          <a:bodyPr wrap="square">
            <a:spAutoFit/>
          </a:bodyPr>
          <a:lstStyle/>
          <a:p>
            <a:r>
              <a:rPr lang="en-MO" dirty="0" err="1"/>
              <a:t>left_cut</a:t>
            </a:r>
            <a:r>
              <a:rPr lang="en-MO" dirty="0"/>
              <a:t> = 0.15</a:t>
            </a:r>
            <a:br>
              <a:rPr lang="en-US" dirty="0"/>
            </a:br>
            <a:r>
              <a:rPr lang="en-MO" dirty="0" err="1"/>
              <a:t>right_cut</a:t>
            </a:r>
            <a:r>
              <a:rPr lang="en-MO" dirty="0"/>
              <a:t> = 0</a:t>
            </a:r>
            <a:r>
              <a:rPr lang="en-US" dirty="0"/>
              <a:t>.15</a:t>
            </a:r>
          </a:p>
          <a:p>
            <a:r>
              <a:rPr lang="en-US" dirty="0"/>
              <a:t>(two red lines)</a:t>
            </a:r>
            <a:endParaRPr lang="en-MO" dirty="0"/>
          </a:p>
        </p:txBody>
      </p:sp>
      <p:sp>
        <p:nvSpPr>
          <p:cNvPr id="6" name="Arrow: Right 5">
            <a:extLst>
              <a:ext uri="{FF2B5EF4-FFF2-40B4-BE49-F238E27FC236}">
                <a16:creationId xmlns:a16="http://schemas.microsoft.com/office/drawing/2014/main" id="{55C88D96-866B-5ED4-2E49-D8BECAAFC0B7}"/>
              </a:ext>
            </a:extLst>
          </p:cNvPr>
          <p:cNvSpPr/>
          <p:nvPr/>
        </p:nvSpPr>
        <p:spPr>
          <a:xfrm>
            <a:off x="5230942" y="2808996"/>
            <a:ext cx="2029394" cy="52741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p>
        </p:txBody>
      </p:sp>
      <p:pic>
        <p:nvPicPr>
          <p:cNvPr id="8" name="Picture 7">
            <a:extLst>
              <a:ext uri="{FF2B5EF4-FFF2-40B4-BE49-F238E27FC236}">
                <a16:creationId xmlns:a16="http://schemas.microsoft.com/office/drawing/2014/main" id="{8B6BF775-FE87-46F1-4C95-FFF7E74A5DCD}"/>
              </a:ext>
            </a:extLst>
          </p:cNvPr>
          <p:cNvPicPr>
            <a:picLocks noChangeAspect="1"/>
          </p:cNvPicPr>
          <p:nvPr/>
        </p:nvPicPr>
        <p:blipFill>
          <a:blip r:embed="rId3"/>
          <a:stretch>
            <a:fillRect/>
          </a:stretch>
        </p:blipFill>
        <p:spPr>
          <a:xfrm>
            <a:off x="7492365" y="1402650"/>
            <a:ext cx="4248150" cy="3705225"/>
          </a:xfrm>
          <a:prstGeom prst="rect">
            <a:avLst/>
          </a:prstGeom>
        </p:spPr>
      </p:pic>
    </p:spTree>
    <p:extLst>
      <p:ext uri="{BB962C8B-B14F-4D97-AF65-F5344CB8AC3E}">
        <p14:creationId xmlns:p14="http://schemas.microsoft.com/office/powerpoint/2010/main" val="129151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658EE6-AEF6-5CE3-CA1A-B50A1CB2C269}"/>
              </a:ext>
            </a:extLst>
          </p:cNvPr>
          <p:cNvSpPr txBox="1"/>
          <p:nvPr/>
        </p:nvSpPr>
        <p:spPr>
          <a:xfrm>
            <a:off x="310896" y="201168"/>
            <a:ext cx="10716768" cy="369332"/>
          </a:xfrm>
          <a:prstGeom prst="rect">
            <a:avLst/>
          </a:prstGeom>
          <a:noFill/>
        </p:spPr>
        <p:txBody>
          <a:bodyPr wrap="square" rtlCol="0">
            <a:spAutoFit/>
          </a:bodyPr>
          <a:lstStyle/>
          <a:p>
            <a:r>
              <a:rPr lang="en-US" dirty="0"/>
              <a:t>(2) Detect edges of image2</a:t>
            </a:r>
            <a:endParaRPr lang="en-MO" dirty="0"/>
          </a:p>
        </p:txBody>
      </p:sp>
      <p:sp>
        <p:nvSpPr>
          <p:cNvPr id="3" name="TextBox 2">
            <a:extLst>
              <a:ext uri="{FF2B5EF4-FFF2-40B4-BE49-F238E27FC236}">
                <a16:creationId xmlns:a16="http://schemas.microsoft.com/office/drawing/2014/main" id="{548C5578-F363-DEEB-8D9F-DFBC728069AB}"/>
              </a:ext>
            </a:extLst>
          </p:cNvPr>
          <p:cNvSpPr txBox="1"/>
          <p:nvPr/>
        </p:nvSpPr>
        <p:spPr>
          <a:xfrm>
            <a:off x="228600" y="749808"/>
            <a:ext cx="11622024" cy="369332"/>
          </a:xfrm>
          <a:prstGeom prst="rect">
            <a:avLst/>
          </a:prstGeom>
          <a:noFill/>
        </p:spPr>
        <p:txBody>
          <a:bodyPr wrap="square" rtlCol="0">
            <a:spAutoFit/>
          </a:bodyPr>
          <a:lstStyle/>
          <a:p>
            <a:r>
              <a:rPr lang="en-US" dirty="0"/>
              <a:t>Before edges detection, the script will transfer the image to a gray image and using gaussian blur to reduce noise.</a:t>
            </a:r>
            <a:endParaRPr lang="en-MO" dirty="0"/>
          </a:p>
        </p:txBody>
      </p:sp>
      <p:pic>
        <p:nvPicPr>
          <p:cNvPr id="4" name="Picture 3">
            <a:extLst>
              <a:ext uri="{FF2B5EF4-FFF2-40B4-BE49-F238E27FC236}">
                <a16:creationId xmlns:a16="http://schemas.microsoft.com/office/drawing/2014/main" id="{5FFBF0F4-F3A6-88B0-2123-647EBC58CACB}"/>
              </a:ext>
            </a:extLst>
          </p:cNvPr>
          <p:cNvPicPr>
            <a:picLocks noChangeAspect="1"/>
          </p:cNvPicPr>
          <p:nvPr/>
        </p:nvPicPr>
        <p:blipFill>
          <a:blip r:embed="rId2"/>
          <a:stretch>
            <a:fillRect/>
          </a:stretch>
        </p:blipFill>
        <p:spPr>
          <a:xfrm>
            <a:off x="2521840" y="1396139"/>
            <a:ext cx="2697480" cy="2528888"/>
          </a:xfrm>
          <a:prstGeom prst="rect">
            <a:avLst/>
          </a:prstGeom>
        </p:spPr>
      </p:pic>
      <p:pic>
        <p:nvPicPr>
          <p:cNvPr id="5" name="Picture 4">
            <a:extLst>
              <a:ext uri="{FF2B5EF4-FFF2-40B4-BE49-F238E27FC236}">
                <a16:creationId xmlns:a16="http://schemas.microsoft.com/office/drawing/2014/main" id="{0A0C6C65-DEB5-4901-FF96-F9B2B4164674}"/>
              </a:ext>
            </a:extLst>
          </p:cNvPr>
          <p:cNvPicPr>
            <a:picLocks noChangeAspect="1"/>
          </p:cNvPicPr>
          <p:nvPr/>
        </p:nvPicPr>
        <p:blipFill>
          <a:blip r:embed="rId3"/>
          <a:stretch>
            <a:fillRect/>
          </a:stretch>
        </p:blipFill>
        <p:spPr>
          <a:xfrm>
            <a:off x="2521839" y="3992306"/>
            <a:ext cx="3101253" cy="2704905"/>
          </a:xfrm>
          <a:prstGeom prst="rect">
            <a:avLst/>
          </a:prstGeom>
        </p:spPr>
      </p:pic>
      <p:pic>
        <p:nvPicPr>
          <p:cNvPr id="7" name="Picture 6">
            <a:extLst>
              <a:ext uri="{FF2B5EF4-FFF2-40B4-BE49-F238E27FC236}">
                <a16:creationId xmlns:a16="http://schemas.microsoft.com/office/drawing/2014/main" id="{8DE4581C-5AFF-2CB0-0959-F235804A6B86}"/>
              </a:ext>
            </a:extLst>
          </p:cNvPr>
          <p:cNvPicPr>
            <a:picLocks noChangeAspect="1"/>
          </p:cNvPicPr>
          <p:nvPr/>
        </p:nvPicPr>
        <p:blipFill>
          <a:blip r:embed="rId4"/>
          <a:stretch>
            <a:fillRect/>
          </a:stretch>
        </p:blipFill>
        <p:spPr>
          <a:xfrm>
            <a:off x="7859649" y="1429778"/>
            <a:ext cx="2672809" cy="2528888"/>
          </a:xfrm>
          <a:prstGeom prst="rect">
            <a:avLst/>
          </a:prstGeom>
        </p:spPr>
      </p:pic>
      <p:pic>
        <p:nvPicPr>
          <p:cNvPr id="9" name="Picture 8">
            <a:extLst>
              <a:ext uri="{FF2B5EF4-FFF2-40B4-BE49-F238E27FC236}">
                <a16:creationId xmlns:a16="http://schemas.microsoft.com/office/drawing/2014/main" id="{7985E6BD-70CF-DF11-0389-E0375C652CF1}"/>
              </a:ext>
            </a:extLst>
          </p:cNvPr>
          <p:cNvPicPr>
            <a:picLocks noChangeAspect="1"/>
          </p:cNvPicPr>
          <p:nvPr/>
        </p:nvPicPr>
        <p:blipFill>
          <a:blip r:embed="rId5"/>
          <a:stretch>
            <a:fillRect/>
          </a:stretch>
        </p:blipFill>
        <p:spPr>
          <a:xfrm>
            <a:off x="7859649" y="4095039"/>
            <a:ext cx="3101253" cy="2666365"/>
          </a:xfrm>
          <a:prstGeom prst="rect">
            <a:avLst/>
          </a:prstGeom>
        </p:spPr>
      </p:pic>
      <p:sp>
        <p:nvSpPr>
          <p:cNvPr id="10" name="Arrow: Right 9">
            <a:extLst>
              <a:ext uri="{FF2B5EF4-FFF2-40B4-BE49-F238E27FC236}">
                <a16:creationId xmlns:a16="http://schemas.microsoft.com/office/drawing/2014/main" id="{DA63D5D7-DA9B-E93E-87AA-F2584CD0F1AE}"/>
              </a:ext>
            </a:extLst>
          </p:cNvPr>
          <p:cNvSpPr/>
          <p:nvPr/>
        </p:nvSpPr>
        <p:spPr>
          <a:xfrm>
            <a:off x="5225416" y="2238214"/>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p>
        </p:txBody>
      </p:sp>
      <p:sp>
        <p:nvSpPr>
          <p:cNvPr id="11" name="Arrow: Right 10">
            <a:extLst>
              <a:ext uri="{FF2B5EF4-FFF2-40B4-BE49-F238E27FC236}">
                <a16:creationId xmlns:a16="http://schemas.microsoft.com/office/drawing/2014/main" id="{6BEF66E8-DC17-9206-93CF-E7A745E2D4BB}"/>
              </a:ext>
            </a:extLst>
          </p:cNvPr>
          <p:cNvSpPr/>
          <p:nvPr/>
        </p:nvSpPr>
        <p:spPr>
          <a:xfrm>
            <a:off x="5408062" y="5001768"/>
            <a:ext cx="2300330" cy="494919"/>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p>
        </p:txBody>
      </p:sp>
      <p:sp>
        <p:nvSpPr>
          <p:cNvPr id="12" name="TextBox 11">
            <a:extLst>
              <a:ext uri="{FF2B5EF4-FFF2-40B4-BE49-F238E27FC236}">
                <a16:creationId xmlns:a16="http://schemas.microsoft.com/office/drawing/2014/main" id="{CCC37FAC-DA48-9B80-779F-AE88E51FD828}"/>
              </a:ext>
            </a:extLst>
          </p:cNvPr>
          <p:cNvSpPr txBox="1"/>
          <p:nvPr/>
        </p:nvSpPr>
        <p:spPr>
          <a:xfrm>
            <a:off x="630936" y="2167128"/>
            <a:ext cx="1207008" cy="369332"/>
          </a:xfrm>
          <a:prstGeom prst="rect">
            <a:avLst/>
          </a:prstGeom>
          <a:noFill/>
        </p:spPr>
        <p:txBody>
          <a:bodyPr wrap="square" rtlCol="0">
            <a:spAutoFit/>
          </a:bodyPr>
          <a:lstStyle/>
          <a:p>
            <a:r>
              <a:rPr lang="en-US" dirty="0"/>
              <a:t>Demo1</a:t>
            </a:r>
            <a:endParaRPr lang="en-MO" dirty="0"/>
          </a:p>
        </p:txBody>
      </p:sp>
      <p:sp>
        <p:nvSpPr>
          <p:cNvPr id="13" name="TextBox 12">
            <a:extLst>
              <a:ext uri="{FF2B5EF4-FFF2-40B4-BE49-F238E27FC236}">
                <a16:creationId xmlns:a16="http://schemas.microsoft.com/office/drawing/2014/main" id="{1096BD40-232E-7E4E-EDEB-4472359E48D3}"/>
              </a:ext>
            </a:extLst>
          </p:cNvPr>
          <p:cNvSpPr txBox="1"/>
          <p:nvPr/>
        </p:nvSpPr>
        <p:spPr>
          <a:xfrm>
            <a:off x="630936" y="5064561"/>
            <a:ext cx="1207008" cy="369332"/>
          </a:xfrm>
          <a:prstGeom prst="rect">
            <a:avLst/>
          </a:prstGeom>
          <a:noFill/>
        </p:spPr>
        <p:txBody>
          <a:bodyPr wrap="square" rtlCol="0">
            <a:spAutoFit/>
          </a:bodyPr>
          <a:lstStyle/>
          <a:p>
            <a:r>
              <a:rPr lang="en-US" dirty="0"/>
              <a:t>Demo2</a:t>
            </a:r>
            <a:endParaRPr lang="en-MO" dirty="0"/>
          </a:p>
        </p:txBody>
      </p:sp>
    </p:spTree>
    <p:extLst>
      <p:ext uri="{BB962C8B-B14F-4D97-AF65-F5344CB8AC3E}">
        <p14:creationId xmlns:p14="http://schemas.microsoft.com/office/powerpoint/2010/main" val="651299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F0F6F8-5629-A18F-1B9E-E644A64D59A5}"/>
              </a:ext>
            </a:extLst>
          </p:cNvPr>
          <p:cNvSpPr txBox="1"/>
          <p:nvPr/>
        </p:nvSpPr>
        <p:spPr>
          <a:xfrm>
            <a:off x="216408" y="265176"/>
            <a:ext cx="11484864" cy="1754326"/>
          </a:xfrm>
          <a:prstGeom prst="rect">
            <a:avLst/>
          </a:prstGeom>
          <a:noFill/>
        </p:spPr>
        <p:txBody>
          <a:bodyPr wrap="square" rtlCol="0">
            <a:spAutoFit/>
          </a:bodyPr>
          <a:lstStyle/>
          <a:p>
            <a:r>
              <a:rPr lang="en-US" dirty="0" err="1">
                <a:solidFill>
                  <a:srgbClr val="FF0000"/>
                </a:solidFill>
                <a:highlight>
                  <a:srgbClr val="FFFF00"/>
                </a:highlight>
              </a:rPr>
              <a:t>canny_down</a:t>
            </a:r>
            <a:r>
              <a:rPr lang="en-US" dirty="0">
                <a:solidFill>
                  <a:srgbClr val="FF0000"/>
                </a:solidFill>
                <a:highlight>
                  <a:srgbClr val="FFFF00"/>
                </a:highlight>
              </a:rPr>
              <a:t> </a:t>
            </a:r>
            <a:r>
              <a:rPr lang="en-US" dirty="0"/>
              <a:t>and </a:t>
            </a:r>
            <a:r>
              <a:rPr lang="en-US" dirty="0" err="1">
                <a:solidFill>
                  <a:srgbClr val="FF0000"/>
                </a:solidFill>
                <a:highlight>
                  <a:srgbClr val="FFFF00"/>
                </a:highlight>
              </a:rPr>
              <a:t>canny_up</a:t>
            </a:r>
            <a:r>
              <a:rPr lang="en-US" dirty="0">
                <a:solidFill>
                  <a:srgbClr val="FF0000"/>
                </a:solidFill>
                <a:highlight>
                  <a:srgbClr val="FFFF00"/>
                </a:highlight>
              </a:rPr>
              <a:t> </a:t>
            </a:r>
            <a:r>
              <a:rPr lang="en-US" dirty="0"/>
              <a:t>are the most important parameters. You should find a best value for them.</a:t>
            </a:r>
          </a:p>
          <a:p>
            <a:r>
              <a:rPr lang="en-US" dirty="0" err="1"/>
              <a:t>Canny_down</a:t>
            </a:r>
            <a:r>
              <a:rPr lang="en-US" dirty="0"/>
              <a:t>: Pixels with gradient values below this threshold are not considered as edges.</a:t>
            </a:r>
          </a:p>
          <a:p>
            <a:r>
              <a:rPr lang="en-US" dirty="0" err="1"/>
              <a:t>Canny_up</a:t>
            </a:r>
            <a:r>
              <a:rPr lang="en-US" dirty="0"/>
              <a:t>: Pixels with gradient values above this threshold are considered as strong edges.</a:t>
            </a:r>
          </a:p>
          <a:p>
            <a:endParaRPr lang="en-US" dirty="0"/>
          </a:p>
          <a:p>
            <a:r>
              <a:rPr lang="en-US" dirty="0"/>
              <a:t>The use of varying values can significantly impact the outcome, making it imperative to tailor the parameter selection to different groups.</a:t>
            </a:r>
            <a:endParaRPr lang="en-MO" dirty="0"/>
          </a:p>
        </p:txBody>
      </p:sp>
      <p:pic>
        <p:nvPicPr>
          <p:cNvPr id="5" name="Picture 4">
            <a:extLst>
              <a:ext uri="{FF2B5EF4-FFF2-40B4-BE49-F238E27FC236}">
                <a16:creationId xmlns:a16="http://schemas.microsoft.com/office/drawing/2014/main" id="{7C7E1EC0-E1BB-4EA9-04FA-15AA5A899E25}"/>
              </a:ext>
            </a:extLst>
          </p:cNvPr>
          <p:cNvPicPr>
            <a:picLocks noChangeAspect="1"/>
          </p:cNvPicPr>
          <p:nvPr/>
        </p:nvPicPr>
        <p:blipFill>
          <a:blip r:embed="rId2"/>
          <a:stretch>
            <a:fillRect/>
          </a:stretch>
        </p:blipFill>
        <p:spPr>
          <a:xfrm>
            <a:off x="479289" y="2139696"/>
            <a:ext cx="2394593" cy="4579822"/>
          </a:xfrm>
          <a:prstGeom prst="rect">
            <a:avLst/>
          </a:prstGeom>
        </p:spPr>
      </p:pic>
      <p:sp>
        <p:nvSpPr>
          <p:cNvPr id="6" name="TextBox 5">
            <a:extLst>
              <a:ext uri="{FF2B5EF4-FFF2-40B4-BE49-F238E27FC236}">
                <a16:creationId xmlns:a16="http://schemas.microsoft.com/office/drawing/2014/main" id="{AA567E18-FFC4-E87A-1825-8D531A4E7B3C}"/>
              </a:ext>
            </a:extLst>
          </p:cNvPr>
          <p:cNvSpPr txBox="1"/>
          <p:nvPr/>
        </p:nvSpPr>
        <p:spPr>
          <a:xfrm>
            <a:off x="2873882" y="2587752"/>
            <a:ext cx="8738998" cy="1200329"/>
          </a:xfrm>
          <a:prstGeom prst="rect">
            <a:avLst/>
          </a:prstGeom>
          <a:noFill/>
        </p:spPr>
        <p:txBody>
          <a:bodyPr wrap="square" rtlCol="0">
            <a:spAutoFit/>
          </a:bodyPr>
          <a:lstStyle/>
          <a:p>
            <a:r>
              <a:rPr lang="en-US" dirty="0"/>
              <a:t>In demo1, there is a high contrast between the plate edge and the background. To ensure accurate results, it is crucial to set </a:t>
            </a:r>
            <a:r>
              <a:rPr lang="en-US" dirty="0" err="1"/>
              <a:t>canny_down</a:t>
            </a:r>
            <a:r>
              <a:rPr lang="en-US" dirty="0"/>
              <a:t> and </a:t>
            </a:r>
            <a:r>
              <a:rPr lang="en-US" dirty="0" err="1"/>
              <a:t>canny_up</a:t>
            </a:r>
            <a:r>
              <a:rPr lang="en-US" dirty="0"/>
              <a:t> to higher values. Failure to do so may result in the inclusion of excessive noise, which can adversely impact the outcome.</a:t>
            </a:r>
            <a:endParaRPr lang="en-MO" dirty="0"/>
          </a:p>
        </p:txBody>
      </p:sp>
      <p:sp>
        <p:nvSpPr>
          <p:cNvPr id="7" name="TextBox 6">
            <a:extLst>
              <a:ext uri="{FF2B5EF4-FFF2-40B4-BE49-F238E27FC236}">
                <a16:creationId xmlns:a16="http://schemas.microsoft.com/office/drawing/2014/main" id="{1E99FB8A-7F1D-4279-D1F5-E02DB6C32AB7}"/>
              </a:ext>
            </a:extLst>
          </p:cNvPr>
          <p:cNvSpPr txBox="1"/>
          <p:nvPr/>
        </p:nvSpPr>
        <p:spPr>
          <a:xfrm>
            <a:off x="2980562" y="4943856"/>
            <a:ext cx="8738998" cy="1200329"/>
          </a:xfrm>
          <a:prstGeom prst="rect">
            <a:avLst/>
          </a:prstGeom>
          <a:noFill/>
        </p:spPr>
        <p:txBody>
          <a:bodyPr wrap="square" rtlCol="0">
            <a:spAutoFit/>
          </a:bodyPr>
          <a:lstStyle/>
          <a:p>
            <a:r>
              <a:rPr lang="en-US" dirty="0"/>
              <a:t>In demo2, the contrast between the plate edge and the background is relatively low. To ensure successful edge detection, it is recommended to set </a:t>
            </a:r>
            <a:r>
              <a:rPr lang="en-US" dirty="0" err="1"/>
              <a:t>canny_down</a:t>
            </a:r>
            <a:r>
              <a:rPr lang="en-US" dirty="0"/>
              <a:t> and </a:t>
            </a:r>
            <a:r>
              <a:rPr lang="en-US" dirty="0" err="1"/>
              <a:t>canny_up</a:t>
            </a:r>
            <a:r>
              <a:rPr lang="en-US" dirty="0"/>
              <a:t> to lower values. Failing to do so may lead to the inability to detect the plate edge accurately.</a:t>
            </a:r>
            <a:endParaRPr lang="en-MO" dirty="0"/>
          </a:p>
        </p:txBody>
      </p:sp>
    </p:spTree>
    <p:extLst>
      <p:ext uri="{BB962C8B-B14F-4D97-AF65-F5344CB8AC3E}">
        <p14:creationId xmlns:p14="http://schemas.microsoft.com/office/powerpoint/2010/main" val="24081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BC8269-E2CE-3253-FD61-4F08D26A3215}"/>
              </a:ext>
            </a:extLst>
          </p:cNvPr>
          <p:cNvPicPr>
            <a:picLocks noChangeAspect="1"/>
          </p:cNvPicPr>
          <p:nvPr/>
        </p:nvPicPr>
        <p:blipFill>
          <a:blip r:embed="rId2"/>
          <a:stretch>
            <a:fillRect/>
          </a:stretch>
        </p:blipFill>
        <p:spPr>
          <a:xfrm>
            <a:off x="7274299" y="202882"/>
            <a:ext cx="3437516" cy="6452235"/>
          </a:xfrm>
          <a:prstGeom prst="rect">
            <a:avLst/>
          </a:prstGeom>
        </p:spPr>
      </p:pic>
      <p:pic>
        <p:nvPicPr>
          <p:cNvPr id="7" name="Picture 6">
            <a:extLst>
              <a:ext uri="{FF2B5EF4-FFF2-40B4-BE49-F238E27FC236}">
                <a16:creationId xmlns:a16="http://schemas.microsoft.com/office/drawing/2014/main" id="{0EBDADB1-BDC4-072D-A446-9C047B0C02E0}"/>
              </a:ext>
            </a:extLst>
          </p:cNvPr>
          <p:cNvPicPr>
            <a:picLocks noChangeAspect="1"/>
          </p:cNvPicPr>
          <p:nvPr/>
        </p:nvPicPr>
        <p:blipFill>
          <a:blip r:embed="rId3"/>
          <a:stretch>
            <a:fillRect/>
          </a:stretch>
        </p:blipFill>
        <p:spPr>
          <a:xfrm>
            <a:off x="1243965" y="95249"/>
            <a:ext cx="3486150" cy="6667500"/>
          </a:xfrm>
          <a:prstGeom prst="rect">
            <a:avLst/>
          </a:prstGeom>
        </p:spPr>
      </p:pic>
      <p:sp>
        <p:nvSpPr>
          <p:cNvPr id="8" name="Arrow: Right 7">
            <a:extLst>
              <a:ext uri="{FF2B5EF4-FFF2-40B4-BE49-F238E27FC236}">
                <a16:creationId xmlns:a16="http://schemas.microsoft.com/office/drawing/2014/main" id="{86777773-8859-24E9-673A-7C53AA7EC695}"/>
              </a:ext>
            </a:extLst>
          </p:cNvPr>
          <p:cNvSpPr/>
          <p:nvPr/>
        </p:nvSpPr>
        <p:spPr>
          <a:xfrm>
            <a:off x="4854512" y="3010166"/>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p>
        </p:txBody>
      </p:sp>
      <p:sp>
        <p:nvSpPr>
          <p:cNvPr id="9" name="TextBox 8">
            <a:extLst>
              <a:ext uri="{FF2B5EF4-FFF2-40B4-BE49-F238E27FC236}">
                <a16:creationId xmlns:a16="http://schemas.microsoft.com/office/drawing/2014/main" id="{8D04D159-CE54-8EFC-AFA5-EDD5D943B5F3}"/>
              </a:ext>
            </a:extLst>
          </p:cNvPr>
          <p:cNvSpPr txBox="1"/>
          <p:nvPr/>
        </p:nvSpPr>
        <p:spPr>
          <a:xfrm>
            <a:off x="5045678" y="2363835"/>
            <a:ext cx="1995202" cy="646331"/>
          </a:xfrm>
          <a:prstGeom prst="rect">
            <a:avLst/>
          </a:prstGeom>
          <a:noFill/>
        </p:spPr>
        <p:txBody>
          <a:bodyPr wrap="square" rtlCol="0">
            <a:spAutoFit/>
          </a:bodyPr>
          <a:lstStyle/>
          <a:p>
            <a:r>
              <a:rPr lang="en-US" dirty="0" err="1"/>
              <a:t>canny_down</a:t>
            </a:r>
            <a:r>
              <a:rPr lang="en-US" dirty="0"/>
              <a:t> = 5</a:t>
            </a:r>
          </a:p>
          <a:p>
            <a:r>
              <a:rPr lang="en-US" dirty="0" err="1"/>
              <a:t>canny_up</a:t>
            </a:r>
            <a:r>
              <a:rPr lang="en-US" dirty="0"/>
              <a:t> = 30</a:t>
            </a:r>
            <a:endParaRPr lang="en-MO" dirty="0"/>
          </a:p>
        </p:txBody>
      </p:sp>
      <p:sp>
        <p:nvSpPr>
          <p:cNvPr id="10" name="TextBox 9">
            <a:extLst>
              <a:ext uri="{FF2B5EF4-FFF2-40B4-BE49-F238E27FC236}">
                <a16:creationId xmlns:a16="http://schemas.microsoft.com/office/drawing/2014/main" id="{44073105-4B32-1ADE-3B63-5AAF68A898E7}"/>
              </a:ext>
            </a:extLst>
          </p:cNvPr>
          <p:cNvSpPr txBox="1"/>
          <p:nvPr/>
        </p:nvSpPr>
        <p:spPr>
          <a:xfrm>
            <a:off x="10639330" y="2363835"/>
            <a:ext cx="1552670" cy="1477328"/>
          </a:xfrm>
          <a:prstGeom prst="rect">
            <a:avLst/>
          </a:prstGeom>
          <a:noFill/>
        </p:spPr>
        <p:txBody>
          <a:bodyPr wrap="square" rtlCol="0">
            <a:spAutoFit/>
          </a:bodyPr>
          <a:lstStyle/>
          <a:p>
            <a:r>
              <a:rPr lang="en-US" dirty="0"/>
              <a:t>Image show the pixels which be considered as edges</a:t>
            </a:r>
            <a:endParaRPr lang="en-MO" dirty="0"/>
          </a:p>
        </p:txBody>
      </p:sp>
    </p:spTree>
    <p:extLst>
      <p:ext uri="{BB962C8B-B14F-4D97-AF65-F5344CB8AC3E}">
        <p14:creationId xmlns:p14="http://schemas.microsoft.com/office/powerpoint/2010/main" val="389994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C0AD24-637A-79F6-9FDA-5E0D92344E62}"/>
              </a:ext>
            </a:extLst>
          </p:cNvPr>
          <p:cNvPicPr>
            <a:picLocks noChangeAspect="1"/>
          </p:cNvPicPr>
          <p:nvPr/>
        </p:nvPicPr>
        <p:blipFill>
          <a:blip r:embed="rId2"/>
          <a:stretch>
            <a:fillRect/>
          </a:stretch>
        </p:blipFill>
        <p:spPr>
          <a:xfrm>
            <a:off x="1243965" y="95249"/>
            <a:ext cx="3486150" cy="6667500"/>
          </a:xfrm>
          <a:prstGeom prst="rect">
            <a:avLst/>
          </a:prstGeom>
        </p:spPr>
      </p:pic>
      <p:pic>
        <p:nvPicPr>
          <p:cNvPr id="4" name="Picture 3">
            <a:extLst>
              <a:ext uri="{FF2B5EF4-FFF2-40B4-BE49-F238E27FC236}">
                <a16:creationId xmlns:a16="http://schemas.microsoft.com/office/drawing/2014/main" id="{ADE69D41-11DE-3DDF-42A4-17A286F2BF75}"/>
              </a:ext>
            </a:extLst>
          </p:cNvPr>
          <p:cNvPicPr>
            <a:picLocks noChangeAspect="1"/>
          </p:cNvPicPr>
          <p:nvPr/>
        </p:nvPicPr>
        <p:blipFill>
          <a:blip r:embed="rId3"/>
          <a:stretch>
            <a:fillRect/>
          </a:stretch>
        </p:blipFill>
        <p:spPr>
          <a:xfrm>
            <a:off x="7442835" y="104775"/>
            <a:ext cx="3505200" cy="6753225"/>
          </a:xfrm>
          <a:prstGeom prst="rect">
            <a:avLst/>
          </a:prstGeom>
        </p:spPr>
      </p:pic>
      <p:sp>
        <p:nvSpPr>
          <p:cNvPr id="5" name="Arrow: Right 4">
            <a:extLst>
              <a:ext uri="{FF2B5EF4-FFF2-40B4-BE49-F238E27FC236}">
                <a16:creationId xmlns:a16="http://schemas.microsoft.com/office/drawing/2014/main" id="{12B000FC-5844-24DB-AEAC-F1FCC556AE59}"/>
              </a:ext>
            </a:extLst>
          </p:cNvPr>
          <p:cNvSpPr/>
          <p:nvPr/>
        </p:nvSpPr>
        <p:spPr>
          <a:xfrm>
            <a:off x="4854512" y="3010166"/>
            <a:ext cx="2482976" cy="41883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O"/>
          </a:p>
        </p:txBody>
      </p:sp>
      <p:sp>
        <p:nvSpPr>
          <p:cNvPr id="6" name="TextBox 5">
            <a:extLst>
              <a:ext uri="{FF2B5EF4-FFF2-40B4-BE49-F238E27FC236}">
                <a16:creationId xmlns:a16="http://schemas.microsoft.com/office/drawing/2014/main" id="{D0C54D7D-989F-5355-38A3-ADA31FC5CAC4}"/>
              </a:ext>
            </a:extLst>
          </p:cNvPr>
          <p:cNvSpPr txBox="1"/>
          <p:nvPr/>
        </p:nvSpPr>
        <p:spPr>
          <a:xfrm>
            <a:off x="5045678" y="2363835"/>
            <a:ext cx="1995202" cy="646331"/>
          </a:xfrm>
          <a:prstGeom prst="rect">
            <a:avLst/>
          </a:prstGeom>
          <a:noFill/>
        </p:spPr>
        <p:txBody>
          <a:bodyPr wrap="square" rtlCol="0">
            <a:spAutoFit/>
          </a:bodyPr>
          <a:lstStyle/>
          <a:p>
            <a:r>
              <a:rPr lang="en-US" dirty="0" err="1"/>
              <a:t>canny_down</a:t>
            </a:r>
            <a:r>
              <a:rPr lang="en-US" dirty="0"/>
              <a:t> = 15</a:t>
            </a:r>
          </a:p>
          <a:p>
            <a:r>
              <a:rPr lang="en-US" dirty="0" err="1"/>
              <a:t>canny_up</a:t>
            </a:r>
            <a:r>
              <a:rPr lang="en-US" dirty="0"/>
              <a:t> = 30</a:t>
            </a:r>
            <a:endParaRPr lang="en-MO" dirty="0"/>
          </a:p>
        </p:txBody>
      </p:sp>
      <p:sp>
        <p:nvSpPr>
          <p:cNvPr id="7" name="TextBox 6">
            <a:extLst>
              <a:ext uri="{FF2B5EF4-FFF2-40B4-BE49-F238E27FC236}">
                <a16:creationId xmlns:a16="http://schemas.microsoft.com/office/drawing/2014/main" id="{93C40E8E-391B-8102-258C-83CF1B203E8E}"/>
              </a:ext>
            </a:extLst>
          </p:cNvPr>
          <p:cNvSpPr txBox="1"/>
          <p:nvPr/>
        </p:nvSpPr>
        <p:spPr>
          <a:xfrm>
            <a:off x="10639330" y="2363835"/>
            <a:ext cx="1552670" cy="1477328"/>
          </a:xfrm>
          <a:prstGeom prst="rect">
            <a:avLst/>
          </a:prstGeom>
          <a:noFill/>
        </p:spPr>
        <p:txBody>
          <a:bodyPr wrap="square" rtlCol="0">
            <a:spAutoFit/>
          </a:bodyPr>
          <a:lstStyle/>
          <a:p>
            <a:r>
              <a:rPr lang="en-US" dirty="0"/>
              <a:t>Image show the pixels which be considered as edges</a:t>
            </a:r>
            <a:endParaRPr lang="en-MO" dirty="0"/>
          </a:p>
        </p:txBody>
      </p:sp>
    </p:spTree>
    <p:extLst>
      <p:ext uri="{BB962C8B-B14F-4D97-AF65-F5344CB8AC3E}">
        <p14:creationId xmlns:p14="http://schemas.microsoft.com/office/powerpoint/2010/main" val="2434795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251</TotalTime>
  <Words>1066</Words>
  <Application>Microsoft Office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Introduction to Auto-Cropped Plate Test Images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auto-crop plate test photo</dc:title>
  <dc:creator>锐文 陈</dc:creator>
  <cp:lastModifiedBy>锐文 陈</cp:lastModifiedBy>
  <cp:revision>1</cp:revision>
  <dcterms:created xsi:type="dcterms:W3CDTF">2024-03-18T03:50:48Z</dcterms:created>
  <dcterms:modified xsi:type="dcterms:W3CDTF">2024-03-19T02:50:03Z</dcterms:modified>
</cp:coreProperties>
</file>