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8" r:id="rId14"/>
    <p:sldId id="271" r:id="rId15"/>
    <p:sldId id="267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706570-5D8A-48BF-9BF1-1388E8412C25}">
          <p14:sldIdLst>
            <p14:sldId id="256"/>
          </p14:sldIdLst>
        </p14:section>
        <p14:section name="collect SRR number" id="{70E9ECE7-DDC3-460F-BE17-BDFF38144B1A}">
          <p14:sldIdLst>
            <p14:sldId id="257"/>
            <p14:sldId id="258"/>
            <p14:sldId id="259"/>
            <p14:sldId id="260"/>
            <p14:sldId id="261"/>
            <p14:sldId id="269"/>
            <p14:sldId id="262"/>
            <p14:sldId id="263"/>
            <p14:sldId id="264"/>
            <p14:sldId id="265"/>
            <p14:sldId id="266"/>
          </p14:sldIdLst>
        </p14:section>
        <p14:section name="genome information file and mapping index" id="{53922057-4263-4D87-981E-AE6FD41DD2A4}">
          <p14:sldIdLst>
            <p14:sldId id="268"/>
            <p14:sldId id="271"/>
          </p14:sldIdLst>
        </p14:section>
        <p14:section name="download and process with snakemake" id="{7B31BCE7-0907-4D67-AD57-E9FD1BEA96B6}">
          <p14:sldIdLst>
            <p14:sldId id="267"/>
            <p14:sldId id="270"/>
            <p14:sldId id="272"/>
            <p14:sldId id="273"/>
          </p14:sldIdLst>
        </p14:section>
        <p14:section name="expression matrix" id="{51A8DC67-A766-4A4C-9C80-972ACBD6F256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BBB15-A5DA-4328-B147-032BA1A9D2F5}" v="61" dt="2024-03-25T04:41:17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锐文 陈" userId="f805751366f5cf36" providerId="LiveId" clId="{80CBBB15-A5DA-4328-B147-032BA1A9D2F5}"/>
    <pc:docChg chg="undo custSel addSld delSld modSld sldOrd addSection modSection">
      <pc:chgData name="锐文 陈" userId="f805751366f5cf36" providerId="LiveId" clId="{80CBBB15-A5DA-4328-B147-032BA1A9D2F5}" dt="2024-03-25T04:51:59.734" v="2127" actId="47"/>
      <pc:docMkLst>
        <pc:docMk/>
      </pc:docMkLst>
      <pc:sldChg chg="modSp new mod">
        <pc:chgData name="锐文 陈" userId="f805751366f5cf36" providerId="LiveId" clId="{80CBBB15-A5DA-4328-B147-032BA1A9D2F5}" dt="2024-03-08T07:01:00.196" v="138" actId="20577"/>
        <pc:sldMkLst>
          <pc:docMk/>
          <pc:sldMk cId="4223877798" sldId="256"/>
        </pc:sldMkLst>
        <pc:spChg chg="mod">
          <ac:chgData name="锐文 陈" userId="f805751366f5cf36" providerId="LiveId" clId="{80CBBB15-A5DA-4328-B147-032BA1A9D2F5}" dt="2024-03-08T07:01:00.196" v="138" actId="20577"/>
          <ac:spMkLst>
            <pc:docMk/>
            <pc:sldMk cId="4223877798" sldId="256"/>
            <ac:spMk id="2" creationId="{0BB77D49-EC75-177A-5A9D-35F58CB8C088}"/>
          </ac:spMkLst>
        </pc:spChg>
      </pc:sldChg>
      <pc:sldChg chg="addSp modSp new mod">
        <pc:chgData name="锐文 陈" userId="f805751366f5cf36" providerId="LiveId" clId="{80CBBB15-A5DA-4328-B147-032BA1A9D2F5}" dt="2024-03-08T07:23:26.125" v="168" actId="14100"/>
        <pc:sldMkLst>
          <pc:docMk/>
          <pc:sldMk cId="2033227685" sldId="257"/>
        </pc:sldMkLst>
        <pc:spChg chg="add mod">
          <ac:chgData name="锐文 陈" userId="f805751366f5cf36" providerId="LiveId" clId="{80CBBB15-A5DA-4328-B147-032BA1A9D2F5}" dt="2024-03-08T07:22:41.350" v="151" actId="1076"/>
          <ac:spMkLst>
            <pc:docMk/>
            <pc:sldMk cId="2033227685" sldId="257"/>
            <ac:spMk id="5" creationId="{531F54A6-5EA9-48F1-73CB-C3256631CF53}"/>
          </ac:spMkLst>
        </pc:spChg>
        <pc:spChg chg="add mod">
          <ac:chgData name="锐文 陈" userId="f805751366f5cf36" providerId="LiveId" clId="{80CBBB15-A5DA-4328-B147-032BA1A9D2F5}" dt="2024-03-08T07:23:19.207" v="165" actId="14100"/>
          <ac:spMkLst>
            <pc:docMk/>
            <pc:sldMk cId="2033227685" sldId="257"/>
            <ac:spMk id="6" creationId="{0C30390A-AECB-003A-E08B-39C1831155B0}"/>
          </ac:spMkLst>
        </pc:spChg>
        <pc:spChg chg="add mod">
          <ac:chgData name="锐文 陈" userId="f805751366f5cf36" providerId="LiveId" clId="{80CBBB15-A5DA-4328-B147-032BA1A9D2F5}" dt="2024-03-08T07:23:26.125" v="168" actId="14100"/>
          <ac:spMkLst>
            <pc:docMk/>
            <pc:sldMk cId="2033227685" sldId="257"/>
            <ac:spMk id="7" creationId="{B97D467F-92A7-6D36-3A79-BA589BA59EB0}"/>
          </ac:spMkLst>
        </pc:spChg>
        <pc:picChg chg="add mod">
          <ac:chgData name="锐文 陈" userId="f805751366f5cf36" providerId="LiveId" clId="{80CBBB15-A5DA-4328-B147-032BA1A9D2F5}" dt="2024-03-08T07:22:49.116" v="154" actId="1076"/>
          <ac:picMkLst>
            <pc:docMk/>
            <pc:sldMk cId="2033227685" sldId="257"/>
            <ac:picMk id="3" creationId="{C6DEA663-942C-06CD-3DD1-BCB551F64432}"/>
          </ac:picMkLst>
        </pc:picChg>
      </pc:sldChg>
      <pc:sldChg chg="addSp modSp add mod">
        <pc:chgData name="锐文 陈" userId="f805751366f5cf36" providerId="LiveId" clId="{80CBBB15-A5DA-4328-B147-032BA1A9D2F5}" dt="2024-03-12T02:45:33.560" v="596" actId="1037"/>
        <pc:sldMkLst>
          <pc:docMk/>
          <pc:sldMk cId="2066530951" sldId="258"/>
        </pc:sldMkLst>
        <pc:spChg chg="add mod">
          <ac:chgData name="锐文 陈" userId="f805751366f5cf36" providerId="LiveId" clId="{80CBBB15-A5DA-4328-B147-032BA1A9D2F5}" dt="2024-03-12T02:45:33.560" v="596" actId="1037"/>
          <ac:spMkLst>
            <pc:docMk/>
            <pc:sldMk cId="2066530951" sldId="258"/>
            <ac:spMk id="4" creationId="{B5434B10-648B-043F-8980-301FA7EF3448}"/>
          </ac:spMkLst>
        </pc:spChg>
        <pc:picChg chg="add mod">
          <ac:chgData name="锐文 陈" userId="f805751366f5cf36" providerId="LiveId" clId="{80CBBB15-A5DA-4328-B147-032BA1A9D2F5}" dt="2024-03-12T02:45:33.560" v="596" actId="1037"/>
          <ac:picMkLst>
            <pc:docMk/>
            <pc:sldMk cId="2066530951" sldId="258"/>
            <ac:picMk id="3" creationId="{B7768D30-3B30-7C52-834E-190F292AE824}"/>
          </ac:picMkLst>
        </pc:picChg>
      </pc:sldChg>
      <pc:sldChg chg="addSp modSp add mod">
        <pc:chgData name="锐文 陈" userId="f805751366f5cf36" providerId="LiveId" clId="{80CBBB15-A5DA-4328-B147-032BA1A9D2F5}" dt="2024-03-12T02:45:40.220" v="637" actId="1037"/>
        <pc:sldMkLst>
          <pc:docMk/>
          <pc:sldMk cId="1005020643" sldId="259"/>
        </pc:sldMkLst>
        <pc:spChg chg="add mod">
          <ac:chgData name="锐文 陈" userId="f805751366f5cf36" providerId="LiveId" clId="{80CBBB15-A5DA-4328-B147-032BA1A9D2F5}" dt="2024-03-12T02:45:40.220" v="637" actId="1037"/>
          <ac:spMkLst>
            <pc:docMk/>
            <pc:sldMk cId="1005020643" sldId="259"/>
            <ac:spMk id="4" creationId="{0D8BB415-18E9-A06D-A69B-64A9190E41F8}"/>
          </ac:spMkLst>
        </pc:spChg>
        <pc:picChg chg="add mod">
          <ac:chgData name="锐文 陈" userId="f805751366f5cf36" providerId="LiveId" clId="{80CBBB15-A5DA-4328-B147-032BA1A9D2F5}" dt="2024-03-12T02:45:40.220" v="637" actId="1037"/>
          <ac:picMkLst>
            <pc:docMk/>
            <pc:sldMk cId="1005020643" sldId="259"/>
            <ac:picMk id="3" creationId="{ACA5E537-3B9D-17E0-B432-6A6491F1EFD0}"/>
          </ac:picMkLst>
        </pc:picChg>
      </pc:sldChg>
      <pc:sldChg chg="addSp modSp add mod">
        <pc:chgData name="锐文 陈" userId="f805751366f5cf36" providerId="LiveId" clId="{80CBBB15-A5DA-4328-B147-032BA1A9D2F5}" dt="2024-03-12T02:45:49.693" v="675" actId="1037"/>
        <pc:sldMkLst>
          <pc:docMk/>
          <pc:sldMk cId="4091796556" sldId="260"/>
        </pc:sldMkLst>
        <pc:spChg chg="add mod">
          <ac:chgData name="锐文 陈" userId="f805751366f5cf36" providerId="LiveId" clId="{80CBBB15-A5DA-4328-B147-032BA1A9D2F5}" dt="2024-03-12T02:45:49.693" v="675" actId="1037"/>
          <ac:spMkLst>
            <pc:docMk/>
            <pc:sldMk cId="4091796556" sldId="260"/>
            <ac:spMk id="4" creationId="{D58E59DE-830A-C8D1-26B7-0B56ADBE4932}"/>
          </ac:spMkLst>
        </pc:spChg>
        <pc:picChg chg="add mod">
          <ac:chgData name="锐文 陈" userId="f805751366f5cf36" providerId="LiveId" clId="{80CBBB15-A5DA-4328-B147-032BA1A9D2F5}" dt="2024-03-12T02:45:49.693" v="675" actId="1037"/>
          <ac:picMkLst>
            <pc:docMk/>
            <pc:sldMk cId="4091796556" sldId="260"/>
            <ac:picMk id="3" creationId="{495A84C0-7FEB-A24E-B0AC-620505CC0786}"/>
          </ac:picMkLst>
        </pc:picChg>
      </pc:sldChg>
      <pc:sldChg chg="addSp modSp add mod">
        <pc:chgData name="锐文 陈" userId="f805751366f5cf36" providerId="LiveId" clId="{80CBBB15-A5DA-4328-B147-032BA1A9D2F5}" dt="2024-03-12T02:46:24.696" v="721" actId="1038"/>
        <pc:sldMkLst>
          <pc:docMk/>
          <pc:sldMk cId="406922894" sldId="261"/>
        </pc:sldMkLst>
        <pc:spChg chg="add mod">
          <ac:chgData name="锐文 陈" userId="f805751366f5cf36" providerId="LiveId" clId="{80CBBB15-A5DA-4328-B147-032BA1A9D2F5}" dt="2024-03-12T02:46:24.696" v="721" actId="1038"/>
          <ac:spMkLst>
            <pc:docMk/>
            <pc:sldMk cId="406922894" sldId="261"/>
            <ac:spMk id="4" creationId="{329BA99A-B82F-5905-1FFC-0593EF04736B}"/>
          </ac:spMkLst>
        </pc:spChg>
        <pc:picChg chg="add mod">
          <ac:chgData name="锐文 陈" userId="f805751366f5cf36" providerId="LiveId" clId="{80CBBB15-A5DA-4328-B147-032BA1A9D2F5}" dt="2024-03-12T02:46:24.696" v="721" actId="1038"/>
          <ac:picMkLst>
            <pc:docMk/>
            <pc:sldMk cId="406922894" sldId="261"/>
            <ac:picMk id="3" creationId="{C2C3084B-BC09-7D0C-B12A-FE72581988F2}"/>
          </ac:picMkLst>
        </pc:picChg>
      </pc:sldChg>
      <pc:sldChg chg="addSp modSp add mod">
        <pc:chgData name="锐文 陈" userId="f805751366f5cf36" providerId="LiveId" clId="{80CBBB15-A5DA-4328-B147-032BA1A9D2F5}" dt="2024-03-08T07:26:25.369" v="191" actId="1076"/>
        <pc:sldMkLst>
          <pc:docMk/>
          <pc:sldMk cId="1951168260" sldId="262"/>
        </pc:sldMkLst>
        <pc:picChg chg="add mod">
          <ac:chgData name="锐文 陈" userId="f805751366f5cf36" providerId="LiveId" clId="{80CBBB15-A5DA-4328-B147-032BA1A9D2F5}" dt="2024-03-08T07:26:24.103" v="190" actId="1076"/>
          <ac:picMkLst>
            <pc:docMk/>
            <pc:sldMk cId="1951168260" sldId="262"/>
            <ac:picMk id="3" creationId="{34ABF900-4512-5D09-97DC-6139215C8F1A}"/>
          </ac:picMkLst>
        </pc:picChg>
        <pc:picChg chg="add mod">
          <ac:chgData name="锐文 陈" userId="f805751366f5cf36" providerId="LiveId" clId="{80CBBB15-A5DA-4328-B147-032BA1A9D2F5}" dt="2024-03-08T07:26:25.369" v="191" actId="1076"/>
          <ac:picMkLst>
            <pc:docMk/>
            <pc:sldMk cId="1951168260" sldId="262"/>
            <ac:picMk id="5" creationId="{402F8C5F-7089-EF6A-AD40-34B6F967709E}"/>
          </ac:picMkLst>
        </pc:picChg>
      </pc:sldChg>
      <pc:sldChg chg="addSp delSp modSp add mod">
        <pc:chgData name="锐文 陈" userId="f805751366f5cf36" providerId="LiveId" clId="{80CBBB15-A5DA-4328-B147-032BA1A9D2F5}" dt="2024-03-25T03:45:30.833" v="1888" actId="20577"/>
        <pc:sldMkLst>
          <pc:docMk/>
          <pc:sldMk cId="1561382516" sldId="263"/>
        </pc:sldMkLst>
        <pc:spChg chg="add mod">
          <ac:chgData name="锐文 陈" userId="f805751366f5cf36" providerId="LiveId" clId="{80CBBB15-A5DA-4328-B147-032BA1A9D2F5}" dt="2024-03-25T03:45:15.824" v="1878" actId="14100"/>
          <ac:spMkLst>
            <pc:docMk/>
            <pc:sldMk cId="1561382516" sldId="263"/>
            <ac:spMk id="2" creationId="{82B27530-0168-61D5-AB7A-AFE3DE907251}"/>
          </ac:spMkLst>
        </pc:spChg>
        <pc:spChg chg="add mod">
          <ac:chgData name="锐文 陈" userId="f805751366f5cf36" providerId="LiveId" clId="{80CBBB15-A5DA-4328-B147-032BA1A9D2F5}" dt="2024-03-25T03:45:21.491" v="1880" actId="1076"/>
          <ac:spMkLst>
            <pc:docMk/>
            <pc:sldMk cId="1561382516" sldId="263"/>
            <ac:spMk id="3" creationId="{C3974440-3ECD-17D9-D204-A323168E74C4}"/>
          </ac:spMkLst>
        </pc:spChg>
        <pc:spChg chg="add mod">
          <ac:chgData name="锐文 陈" userId="f805751366f5cf36" providerId="LiveId" clId="{80CBBB15-A5DA-4328-B147-032BA1A9D2F5}" dt="2024-03-08T07:27:14.258" v="195" actId="14100"/>
          <ac:spMkLst>
            <pc:docMk/>
            <pc:sldMk cId="1561382516" sldId="263"/>
            <ac:spMk id="4" creationId="{C4BF99C3-A18F-246C-F154-160F5B35F179}"/>
          </ac:spMkLst>
        </pc:spChg>
        <pc:spChg chg="add mod">
          <ac:chgData name="锐文 陈" userId="f805751366f5cf36" providerId="LiveId" clId="{80CBBB15-A5DA-4328-B147-032BA1A9D2F5}" dt="2024-03-08T07:27:19.785" v="198" actId="14100"/>
          <ac:spMkLst>
            <pc:docMk/>
            <pc:sldMk cId="1561382516" sldId="263"/>
            <ac:spMk id="5" creationId="{9C57A211-CB20-279C-78FE-AEF347AB1765}"/>
          </ac:spMkLst>
        </pc:spChg>
        <pc:spChg chg="add mod">
          <ac:chgData name="锐文 陈" userId="f805751366f5cf36" providerId="LiveId" clId="{80CBBB15-A5DA-4328-B147-032BA1A9D2F5}" dt="2024-03-08T07:27:26.031" v="202" actId="14100"/>
          <ac:spMkLst>
            <pc:docMk/>
            <pc:sldMk cId="1561382516" sldId="263"/>
            <ac:spMk id="6" creationId="{F96E3364-FADC-86EA-1C17-0575D677C945}"/>
          </ac:spMkLst>
        </pc:spChg>
        <pc:spChg chg="add mod">
          <ac:chgData name="锐文 陈" userId="f805751366f5cf36" providerId="LiveId" clId="{80CBBB15-A5DA-4328-B147-032BA1A9D2F5}" dt="2024-03-08T07:27:35.247" v="209" actId="14100"/>
          <ac:spMkLst>
            <pc:docMk/>
            <pc:sldMk cId="1561382516" sldId="263"/>
            <ac:spMk id="7" creationId="{9AE82CE5-1164-4808-11CF-0E4CB61FFA6F}"/>
          </ac:spMkLst>
        </pc:spChg>
        <pc:spChg chg="add mod">
          <ac:chgData name="锐文 陈" userId="f805751366f5cf36" providerId="LiveId" clId="{80CBBB15-A5DA-4328-B147-032BA1A9D2F5}" dt="2024-03-25T03:45:23.658" v="1882" actId="20577"/>
          <ac:spMkLst>
            <pc:docMk/>
            <pc:sldMk cId="1561382516" sldId="263"/>
            <ac:spMk id="10" creationId="{C6F49733-78BD-4A16-589F-D38591FAC33D}"/>
          </ac:spMkLst>
        </pc:spChg>
        <pc:spChg chg="add mod">
          <ac:chgData name="锐文 陈" userId="f805751366f5cf36" providerId="LiveId" clId="{80CBBB15-A5DA-4328-B147-032BA1A9D2F5}" dt="2024-03-25T03:45:26.077" v="1884" actId="20577"/>
          <ac:spMkLst>
            <pc:docMk/>
            <pc:sldMk cId="1561382516" sldId="263"/>
            <ac:spMk id="11" creationId="{763C9BEB-53A4-823B-2C63-BAFE2754FB81}"/>
          </ac:spMkLst>
        </pc:spChg>
        <pc:spChg chg="add mod">
          <ac:chgData name="锐文 陈" userId="f805751366f5cf36" providerId="LiveId" clId="{80CBBB15-A5DA-4328-B147-032BA1A9D2F5}" dt="2024-03-25T03:45:29.078" v="1886" actId="20577"/>
          <ac:spMkLst>
            <pc:docMk/>
            <pc:sldMk cId="1561382516" sldId="263"/>
            <ac:spMk id="12" creationId="{01A288F9-891B-98C0-99CE-D93B5674D7CA}"/>
          </ac:spMkLst>
        </pc:spChg>
        <pc:spChg chg="add mod">
          <ac:chgData name="锐文 陈" userId="f805751366f5cf36" providerId="LiveId" clId="{80CBBB15-A5DA-4328-B147-032BA1A9D2F5}" dt="2024-03-25T03:45:30.833" v="1888" actId="20577"/>
          <ac:spMkLst>
            <pc:docMk/>
            <pc:sldMk cId="1561382516" sldId="263"/>
            <ac:spMk id="13" creationId="{528B29C2-A7A8-412B-AF2F-58E8452F09E0}"/>
          </ac:spMkLst>
        </pc:spChg>
        <pc:picChg chg="add del mod">
          <ac:chgData name="锐文 陈" userId="f805751366f5cf36" providerId="LiveId" clId="{80CBBB15-A5DA-4328-B147-032BA1A9D2F5}" dt="2024-03-08T07:30:00.266" v="223" actId="478"/>
          <ac:picMkLst>
            <pc:docMk/>
            <pc:sldMk cId="1561382516" sldId="263"/>
            <ac:picMk id="3" creationId="{6FCD0980-02D9-2592-AF2F-5FA2CBF53626}"/>
          </ac:picMkLst>
        </pc:picChg>
        <pc:picChg chg="add mod ord">
          <ac:chgData name="锐文 陈" userId="f805751366f5cf36" providerId="LiveId" clId="{80CBBB15-A5DA-4328-B147-032BA1A9D2F5}" dt="2024-03-25T03:45:09.377" v="1876" actId="1076"/>
          <ac:picMkLst>
            <pc:docMk/>
            <pc:sldMk cId="1561382516" sldId="263"/>
            <ac:picMk id="9" creationId="{7A457655-B4CD-680A-5B58-6E52BE59804B}"/>
          </ac:picMkLst>
        </pc:picChg>
      </pc:sldChg>
      <pc:sldChg chg="addSp delSp modSp add mod">
        <pc:chgData name="锐文 陈" userId="f805751366f5cf36" providerId="LiveId" clId="{80CBBB15-A5DA-4328-B147-032BA1A9D2F5}" dt="2024-03-25T03:45:39.685" v="1894" actId="20577"/>
        <pc:sldMkLst>
          <pc:docMk/>
          <pc:sldMk cId="533993014" sldId="264"/>
        </pc:sldMkLst>
        <pc:spChg chg="add mod">
          <ac:chgData name="锐文 陈" userId="f805751366f5cf36" providerId="LiveId" clId="{80CBBB15-A5DA-4328-B147-032BA1A9D2F5}" dt="2024-03-08T07:28:02.129" v="213" actId="14100"/>
          <ac:spMkLst>
            <pc:docMk/>
            <pc:sldMk cId="533993014" sldId="264"/>
            <ac:spMk id="4" creationId="{61346FB2-33BA-85D9-7C90-E3F776C5891D}"/>
          </ac:spMkLst>
        </pc:spChg>
        <pc:spChg chg="add mod">
          <ac:chgData name="锐文 陈" userId="f805751366f5cf36" providerId="LiveId" clId="{80CBBB15-A5DA-4328-B147-032BA1A9D2F5}" dt="2024-03-08T07:28:56.650" v="220" actId="14100"/>
          <ac:spMkLst>
            <pc:docMk/>
            <pc:sldMk cId="533993014" sldId="264"/>
            <ac:spMk id="5" creationId="{F44B92E4-A221-31FD-F34A-83DBF8802832}"/>
          </ac:spMkLst>
        </pc:spChg>
        <pc:spChg chg="add mod">
          <ac:chgData name="锐文 陈" userId="f805751366f5cf36" providerId="LiveId" clId="{80CBBB15-A5DA-4328-B147-032BA1A9D2F5}" dt="2024-03-08T07:28:59.786" v="222" actId="1076"/>
          <ac:spMkLst>
            <pc:docMk/>
            <pc:sldMk cId="533993014" sldId="264"/>
            <ac:spMk id="6" creationId="{2B2022F5-EAEA-693E-BCE7-C35F58F984C3}"/>
          </ac:spMkLst>
        </pc:spChg>
        <pc:spChg chg="add mod">
          <ac:chgData name="锐文 陈" userId="f805751366f5cf36" providerId="LiveId" clId="{80CBBB15-A5DA-4328-B147-032BA1A9D2F5}" dt="2024-03-25T03:45:35.155" v="1890" actId="20577"/>
          <ac:spMkLst>
            <pc:docMk/>
            <pc:sldMk cId="533993014" sldId="264"/>
            <ac:spMk id="9" creationId="{B1356A1F-81A0-559B-937F-3DDD03F2A6C7}"/>
          </ac:spMkLst>
        </pc:spChg>
        <pc:spChg chg="add mod">
          <ac:chgData name="锐文 陈" userId="f805751366f5cf36" providerId="LiveId" clId="{80CBBB15-A5DA-4328-B147-032BA1A9D2F5}" dt="2024-03-25T03:45:37.278" v="1892" actId="20577"/>
          <ac:spMkLst>
            <pc:docMk/>
            <pc:sldMk cId="533993014" sldId="264"/>
            <ac:spMk id="10" creationId="{354DA269-8B75-5D90-CA90-68A02CD3383A}"/>
          </ac:spMkLst>
        </pc:spChg>
        <pc:spChg chg="add mod">
          <ac:chgData name="锐文 陈" userId="f805751366f5cf36" providerId="LiveId" clId="{80CBBB15-A5DA-4328-B147-032BA1A9D2F5}" dt="2024-03-25T03:45:39.685" v="1894" actId="20577"/>
          <ac:spMkLst>
            <pc:docMk/>
            <pc:sldMk cId="533993014" sldId="264"/>
            <ac:spMk id="11" creationId="{B76ABB95-02F4-2A17-F5E4-2DD09437AB54}"/>
          </ac:spMkLst>
        </pc:spChg>
        <pc:picChg chg="add del">
          <ac:chgData name="锐文 陈" userId="f805751366f5cf36" providerId="LiveId" clId="{80CBBB15-A5DA-4328-B147-032BA1A9D2F5}" dt="2024-03-08T07:30:25.995" v="226" actId="478"/>
          <ac:picMkLst>
            <pc:docMk/>
            <pc:sldMk cId="533993014" sldId="264"/>
            <ac:picMk id="3" creationId="{10DFEC9B-4360-843A-E6B9-8B25408C200D}"/>
          </ac:picMkLst>
        </pc:picChg>
        <pc:picChg chg="add ord">
          <ac:chgData name="锐文 陈" userId="f805751366f5cf36" providerId="LiveId" clId="{80CBBB15-A5DA-4328-B147-032BA1A9D2F5}" dt="2024-03-08T07:30:28.547" v="228" actId="167"/>
          <ac:picMkLst>
            <pc:docMk/>
            <pc:sldMk cId="533993014" sldId="264"/>
            <ac:picMk id="8" creationId="{5E2DE433-B70F-B896-D39E-7F8BB908C61D}"/>
          </ac:picMkLst>
        </pc:picChg>
      </pc:sldChg>
      <pc:sldChg chg="addSp delSp modSp new mod">
        <pc:chgData name="锐文 陈" userId="f805751366f5cf36" providerId="LiveId" clId="{80CBBB15-A5DA-4328-B147-032BA1A9D2F5}" dt="2024-03-25T04:47:54.833" v="2078" actId="1076"/>
        <pc:sldMkLst>
          <pc:docMk/>
          <pc:sldMk cId="147359942" sldId="265"/>
        </pc:sldMkLst>
        <pc:spChg chg="add mod">
          <ac:chgData name="锐文 陈" userId="f805751366f5cf36" providerId="LiveId" clId="{80CBBB15-A5DA-4328-B147-032BA1A9D2F5}" dt="2024-03-25T04:47:54.833" v="2078" actId="1076"/>
          <ac:spMkLst>
            <pc:docMk/>
            <pc:sldMk cId="147359942" sldId="265"/>
            <ac:spMk id="3" creationId="{EBF8D37C-F955-83F1-FC0C-7F37832FBABD}"/>
          </ac:spMkLst>
        </pc:spChg>
        <pc:spChg chg="add mod">
          <ac:chgData name="锐文 陈" userId="f805751366f5cf36" providerId="LiveId" clId="{80CBBB15-A5DA-4328-B147-032BA1A9D2F5}" dt="2024-03-08T07:34:10.712" v="273" actId="14100"/>
          <ac:spMkLst>
            <pc:docMk/>
            <pc:sldMk cId="147359942" sldId="265"/>
            <ac:spMk id="6" creationId="{E56EE15D-9831-EDDE-9517-C89538818C3B}"/>
          </ac:spMkLst>
        </pc:spChg>
        <pc:spChg chg="add mod">
          <ac:chgData name="锐文 陈" userId="f805751366f5cf36" providerId="LiveId" clId="{80CBBB15-A5DA-4328-B147-032BA1A9D2F5}" dt="2024-03-08T07:34:23.040" v="277" actId="14100"/>
          <ac:spMkLst>
            <pc:docMk/>
            <pc:sldMk cId="147359942" sldId="265"/>
            <ac:spMk id="7" creationId="{8C05F549-D1C5-9ECB-A0E3-56D4CBB3DE33}"/>
          </ac:spMkLst>
        </pc:spChg>
        <pc:picChg chg="add del">
          <ac:chgData name="锐文 陈" userId="f805751366f5cf36" providerId="LiveId" clId="{80CBBB15-A5DA-4328-B147-032BA1A9D2F5}" dt="2024-03-08T07:33:14.725" v="257" actId="478"/>
          <ac:picMkLst>
            <pc:docMk/>
            <pc:sldMk cId="147359942" sldId="265"/>
            <ac:picMk id="3" creationId="{FCD8A89A-315B-FA9B-44E3-8F9A389FA0B3}"/>
          </ac:picMkLst>
        </pc:picChg>
        <pc:picChg chg="add del">
          <ac:chgData name="锐文 陈" userId="f805751366f5cf36" providerId="LiveId" clId="{80CBBB15-A5DA-4328-B147-032BA1A9D2F5}" dt="2024-03-08T07:33:47.535" v="266" actId="478"/>
          <ac:picMkLst>
            <pc:docMk/>
            <pc:sldMk cId="147359942" sldId="265"/>
            <ac:picMk id="5" creationId="{5151D57D-2EA7-CD99-7690-43DB0E0C93C4}"/>
          </ac:picMkLst>
        </pc:picChg>
        <pc:picChg chg="add mod ord">
          <ac:chgData name="锐文 陈" userId="f805751366f5cf36" providerId="LiveId" clId="{80CBBB15-A5DA-4328-B147-032BA1A9D2F5}" dt="2024-03-08T07:34:04.584" v="270" actId="1076"/>
          <ac:picMkLst>
            <pc:docMk/>
            <pc:sldMk cId="147359942" sldId="265"/>
            <ac:picMk id="9" creationId="{05F54841-6A00-7CF5-BAFD-CDAE3593E25C}"/>
          </ac:picMkLst>
        </pc:picChg>
      </pc:sldChg>
      <pc:sldChg chg="addSp modSp new mod">
        <pc:chgData name="锐文 陈" userId="f805751366f5cf36" providerId="LiveId" clId="{80CBBB15-A5DA-4328-B147-032BA1A9D2F5}" dt="2024-03-25T04:51:31.179" v="2126" actId="14100"/>
        <pc:sldMkLst>
          <pc:docMk/>
          <pc:sldMk cId="1968394419" sldId="266"/>
        </pc:sldMkLst>
        <pc:spChg chg="add mod">
          <ac:chgData name="锐文 陈" userId="f805751366f5cf36" providerId="LiveId" clId="{80CBBB15-A5DA-4328-B147-032BA1A9D2F5}" dt="2024-03-25T04:51:31.179" v="2126" actId="14100"/>
          <ac:spMkLst>
            <pc:docMk/>
            <pc:sldMk cId="1968394419" sldId="266"/>
            <ac:spMk id="4" creationId="{6D99226F-E0D3-720E-9E3E-F33E05C9A429}"/>
          </ac:spMkLst>
        </pc:spChg>
        <pc:picChg chg="add mod">
          <ac:chgData name="锐文 陈" userId="f805751366f5cf36" providerId="LiveId" clId="{80CBBB15-A5DA-4328-B147-032BA1A9D2F5}" dt="2024-03-08T07:37:09.080" v="291" actId="1076"/>
          <ac:picMkLst>
            <pc:docMk/>
            <pc:sldMk cId="1968394419" sldId="266"/>
            <ac:picMk id="3" creationId="{74F56B85-4CB4-8B0A-17B6-BE01953424F4}"/>
          </ac:picMkLst>
        </pc:picChg>
        <pc:picChg chg="add mod">
          <ac:chgData name="锐文 陈" userId="f805751366f5cf36" providerId="LiveId" clId="{80CBBB15-A5DA-4328-B147-032BA1A9D2F5}" dt="2024-03-08T07:37:07.672" v="290" actId="1076"/>
          <ac:picMkLst>
            <pc:docMk/>
            <pc:sldMk cId="1968394419" sldId="266"/>
            <ac:picMk id="5" creationId="{2653EAE5-C196-4C24-EB00-9540C838B8F7}"/>
          </ac:picMkLst>
        </pc:picChg>
      </pc:sldChg>
      <pc:sldChg chg="addSp delSp modSp new mod">
        <pc:chgData name="锐文 陈" userId="f805751366f5cf36" providerId="LiveId" clId="{80CBBB15-A5DA-4328-B147-032BA1A9D2F5}" dt="2024-03-12T02:49:46.075" v="733" actId="14100"/>
        <pc:sldMkLst>
          <pc:docMk/>
          <pc:sldMk cId="3348554083" sldId="267"/>
        </pc:sldMkLst>
        <pc:spChg chg="add mod">
          <ac:chgData name="锐文 陈" userId="f805751366f5cf36" providerId="LiveId" clId="{80CBBB15-A5DA-4328-B147-032BA1A9D2F5}" dt="2024-03-12T02:49:46.075" v="733" actId="14100"/>
          <ac:spMkLst>
            <pc:docMk/>
            <pc:sldMk cId="3348554083" sldId="267"/>
            <ac:spMk id="2" creationId="{787EA37A-49E0-7C16-265E-6BAA904A6BE5}"/>
          </ac:spMkLst>
        </pc:spChg>
        <pc:spChg chg="add mod">
          <ac:chgData name="锐文 陈" userId="f805751366f5cf36" providerId="LiveId" clId="{80CBBB15-A5DA-4328-B147-032BA1A9D2F5}" dt="2024-03-11T08:42:21.204" v="540" actId="1076"/>
          <ac:spMkLst>
            <pc:docMk/>
            <pc:sldMk cId="3348554083" sldId="267"/>
            <ac:spMk id="3" creationId="{63E35304-8333-4B30-78F2-424C92ADB69A}"/>
          </ac:spMkLst>
        </pc:spChg>
        <pc:spChg chg="add mod">
          <ac:chgData name="锐文 陈" userId="f805751366f5cf36" providerId="LiveId" clId="{80CBBB15-A5DA-4328-B147-032BA1A9D2F5}" dt="2024-03-11T08:43:07.109" v="550" actId="1076"/>
          <ac:spMkLst>
            <pc:docMk/>
            <pc:sldMk cId="3348554083" sldId="267"/>
            <ac:spMk id="4" creationId="{C34E7E95-7A6A-A6C1-4B5D-549F4FF49E19}"/>
          </ac:spMkLst>
        </pc:spChg>
        <pc:spChg chg="add mod">
          <ac:chgData name="锐文 陈" userId="f805751366f5cf36" providerId="LiveId" clId="{80CBBB15-A5DA-4328-B147-032BA1A9D2F5}" dt="2024-03-11T08:42:21.204" v="540" actId="1076"/>
          <ac:spMkLst>
            <pc:docMk/>
            <pc:sldMk cId="3348554083" sldId="267"/>
            <ac:spMk id="5" creationId="{FE7BE189-86F3-23C8-586E-E44B68C872B2}"/>
          </ac:spMkLst>
        </pc:spChg>
        <pc:spChg chg="add mod">
          <ac:chgData name="锐文 陈" userId="f805751366f5cf36" providerId="LiveId" clId="{80CBBB15-A5DA-4328-B147-032BA1A9D2F5}" dt="2024-03-11T08:42:21.204" v="540" actId="1076"/>
          <ac:spMkLst>
            <pc:docMk/>
            <pc:sldMk cId="3348554083" sldId="267"/>
            <ac:spMk id="6" creationId="{09417928-CE18-1C1D-C705-3C29FA060411}"/>
          </ac:spMkLst>
        </pc:spChg>
        <pc:spChg chg="add del">
          <ac:chgData name="锐文 陈" userId="f805751366f5cf36" providerId="LiveId" clId="{80CBBB15-A5DA-4328-B147-032BA1A9D2F5}" dt="2024-03-11T08:42:50.834" v="542" actId="11529"/>
          <ac:spMkLst>
            <pc:docMk/>
            <pc:sldMk cId="3348554083" sldId="267"/>
            <ac:spMk id="7" creationId="{DAF6DCB0-7C02-7A7F-DD65-1B61CCEA2218}"/>
          </ac:spMkLst>
        </pc:spChg>
        <pc:spChg chg="add mod">
          <ac:chgData name="锐文 陈" userId="f805751366f5cf36" providerId="LiveId" clId="{80CBBB15-A5DA-4328-B147-032BA1A9D2F5}" dt="2024-03-11T08:43:38.350" v="562" actId="13822"/>
          <ac:spMkLst>
            <pc:docMk/>
            <pc:sldMk cId="3348554083" sldId="267"/>
            <ac:spMk id="8" creationId="{2993A073-4EAA-3860-0470-1420E12D6D77}"/>
          </ac:spMkLst>
        </pc:spChg>
        <pc:spChg chg="add mod">
          <ac:chgData name="锐文 陈" userId="f805751366f5cf36" providerId="LiveId" clId="{80CBBB15-A5DA-4328-B147-032BA1A9D2F5}" dt="2024-03-11T08:43:38.350" v="562" actId="13822"/>
          <ac:spMkLst>
            <pc:docMk/>
            <pc:sldMk cId="3348554083" sldId="267"/>
            <ac:spMk id="9" creationId="{CB763C4C-E78C-8D7A-F7C5-4EA286A4B391}"/>
          </ac:spMkLst>
        </pc:spChg>
        <pc:spChg chg="add mod">
          <ac:chgData name="锐文 陈" userId="f805751366f5cf36" providerId="LiveId" clId="{80CBBB15-A5DA-4328-B147-032BA1A9D2F5}" dt="2024-03-11T08:43:38.350" v="562" actId="13822"/>
          <ac:spMkLst>
            <pc:docMk/>
            <pc:sldMk cId="3348554083" sldId="267"/>
            <ac:spMk id="10" creationId="{F9EE77D9-269A-AF47-3D14-78DEC07049FE}"/>
          </ac:spMkLst>
        </pc:spChg>
        <pc:spChg chg="add mod">
          <ac:chgData name="锐文 陈" userId="f805751366f5cf36" providerId="LiveId" clId="{80CBBB15-A5DA-4328-B147-032BA1A9D2F5}" dt="2024-03-11T08:43:38.350" v="562" actId="13822"/>
          <ac:spMkLst>
            <pc:docMk/>
            <pc:sldMk cId="3348554083" sldId="267"/>
            <ac:spMk id="11" creationId="{12B9721F-9040-D891-DB6C-2BA32B46BF2A}"/>
          </ac:spMkLst>
        </pc:spChg>
      </pc:sldChg>
      <pc:sldChg chg="addSp modSp new mod ord">
        <pc:chgData name="锐文 陈" userId="f805751366f5cf36" providerId="LiveId" clId="{80CBBB15-A5DA-4328-B147-032BA1A9D2F5}" dt="2024-03-12T03:27:20.611" v="1016"/>
        <pc:sldMkLst>
          <pc:docMk/>
          <pc:sldMk cId="3762181455" sldId="268"/>
        </pc:sldMkLst>
        <pc:spChg chg="add mod">
          <ac:chgData name="锐文 陈" userId="f805751366f5cf36" providerId="LiveId" clId="{80CBBB15-A5DA-4328-B147-032BA1A9D2F5}" dt="2024-03-12T03:24:04.817" v="1006" actId="20577"/>
          <ac:spMkLst>
            <pc:docMk/>
            <pc:sldMk cId="3762181455" sldId="268"/>
            <ac:spMk id="2" creationId="{21981D5E-BCA0-580E-7DEE-355E6F202D19}"/>
          </ac:spMkLst>
        </pc:spChg>
      </pc:sldChg>
      <pc:sldChg chg="addSp modSp new mod ord">
        <pc:chgData name="锐文 陈" userId="f805751366f5cf36" providerId="LiveId" clId="{80CBBB15-A5DA-4328-B147-032BA1A9D2F5}" dt="2024-03-25T04:44:27.929" v="2067" actId="20577"/>
        <pc:sldMkLst>
          <pc:docMk/>
          <pc:sldMk cId="2848027318" sldId="269"/>
        </pc:sldMkLst>
        <pc:spChg chg="add mod">
          <ac:chgData name="锐文 陈" userId="f805751366f5cf36" providerId="LiveId" clId="{80CBBB15-A5DA-4328-B147-032BA1A9D2F5}" dt="2024-03-25T04:44:27.929" v="2067" actId="20577"/>
          <ac:spMkLst>
            <pc:docMk/>
            <pc:sldMk cId="2848027318" sldId="269"/>
            <ac:spMk id="2" creationId="{00296A9B-85D0-2A5D-C84B-012ECCECB7D3}"/>
          </ac:spMkLst>
        </pc:spChg>
      </pc:sldChg>
      <pc:sldChg chg="addSp delSp modSp new mod">
        <pc:chgData name="锐文 陈" userId="f805751366f5cf36" providerId="LiveId" clId="{80CBBB15-A5DA-4328-B147-032BA1A9D2F5}" dt="2024-03-12T06:28:12.349" v="1765" actId="167"/>
        <pc:sldMkLst>
          <pc:docMk/>
          <pc:sldMk cId="2742250374" sldId="270"/>
        </pc:sldMkLst>
        <pc:spChg chg="add mod">
          <ac:chgData name="锐文 陈" userId="f805751366f5cf36" providerId="LiveId" clId="{80CBBB15-A5DA-4328-B147-032BA1A9D2F5}" dt="2024-03-12T03:35:02.837" v="1274" actId="1582"/>
          <ac:spMkLst>
            <pc:docMk/>
            <pc:sldMk cId="2742250374" sldId="270"/>
            <ac:spMk id="4" creationId="{4973D346-4756-C7DC-310E-13DC28824C9D}"/>
          </ac:spMkLst>
        </pc:spChg>
        <pc:spChg chg="add mod">
          <ac:chgData name="锐文 陈" userId="f805751366f5cf36" providerId="LiveId" clId="{80CBBB15-A5DA-4328-B147-032BA1A9D2F5}" dt="2024-03-12T03:47:33.766" v="1459" actId="1076"/>
          <ac:spMkLst>
            <pc:docMk/>
            <pc:sldMk cId="2742250374" sldId="270"/>
            <ac:spMk id="5" creationId="{D4D2FDC9-E153-D663-A381-F56CD8348A96}"/>
          </ac:spMkLst>
        </pc:spChg>
        <pc:picChg chg="add del mod">
          <ac:chgData name="锐文 陈" userId="f805751366f5cf36" providerId="LiveId" clId="{80CBBB15-A5DA-4328-B147-032BA1A9D2F5}" dt="2024-03-12T06:28:07.283" v="1762" actId="478"/>
          <ac:picMkLst>
            <pc:docMk/>
            <pc:sldMk cId="2742250374" sldId="270"/>
            <ac:picMk id="3" creationId="{64DA584E-E932-6D7D-1539-6EE082A19D59}"/>
          </ac:picMkLst>
        </pc:picChg>
        <pc:picChg chg="add mod ord">
          <ac:chgData name="锐文 陈" userId="f805751366f5cf36" providerId="LiveId" clId="{80CBBB15-A5DA-4328-B147-032BA1A9D2F5}" dt="2024-03-12T06:28:12.349" v="1765" actId="167"/>
          <ac:picMkLst>
            <pc:docMk/>
            <pc:sldMk cId="2742250374" sldId="270"/>
            <ac:picMk id="11" creationId="{E1E4FABC-FDF4-7BE7-759F-EF8A6C0F05C5}"/>
          </ac:picMkLst>
        </pc:picChg>
        <pc:cxnChg chg="add mod">
          <ac:chgData name="锐文 陈" userId="f805751366f5cf36" providerId="LiveId" clId="{80CBBB15-A5DA-4328-B147-032BA1A9D2F5}" dt="2024-03-12T03:47:28.966" v="1458" actId="14100"/>
          <ac:cxnSpMkLst>
            <pc:docMk/>
            <pc:sldMk cId="2742250374" sldId="270"/>
            <ac:cxnSpMk id="7" creationId="{19CDC083-92DF-30B6-7923-CAFBE067ED3E}"/>
          </ac:cxnSpMkLst>
        </pc:cxnChg>
      </pc:sldChg>
      <pc:sldChg chg="addSp modSp new mod">
        <pc:chgData name="锐文 陈" userId="f805751366f5cf36" providerId="LiveId" clId="{80CBBB15-A5DA-4328-B147-032BA1A9D2F5}" dt="2024-03-12T03:46:18.948" v="1424" actId="1076"/>
        <pc:sldMkLst>
          <pc:docMk/>
          <pc:sldMk cId="1758504727" sldId="271"/>
        </pc:sldMkLst>
        <pc:spChg chg="add mod">
          <ac:chgData name="锐文 陈" userId="f805751366f5cf36" providerId="LiveId" clId="{80CBBB15-A5DA-4328-B147-032BA1A9D2F5}" dt="2024-03-12T03:33:46.519" v="1270" actId="14100"/>
          <ac:spMkLst>
            <pc:docMk/>
            <pc:sldMk cId="1758504727" sldId="271"/>
            <ac:spMk id="2" creationId="{DCF28E0C-B453-F39E-1FC8-3763A5E9B742}"/>
          </ac:spMkLst>
        </pc:spChg>
        <pc:picChg chg="add mod">
          <ac:chgData name="锐文 陈" userId="f805751366f5cf36" providerId="LiveId" clId="{80CBBB15-A5DA-4328-B147-032BA1A9D2F5}" dt="2024-03-12T03:46:18.948" v="1424" actId="1076"/>
          <ac:picMkLst>
            <pc:docMk/>
            <pc:sldMk cId="1758504727" sldId="271"/>
            <ac:picMk id="4" creationId="{7606DFFB-8DD9-160F-0D2B-AAB49ED7629D}"/>
          </ac:picMkLst>
        </pc:picChg>
      </pc:sldChg>
      <pc:sldChg chg="addSp delSp modSp new mod">
        <pc:chgData name="锐文 陈" userId="f805751366f5cf36" providerId="LiveId" clId="{80CBBB15-A5DA-4328-B147-032BA1A9D2F5}" dt="2024-03-12T06:28:18.734" v="1768" actId="167"/>
        <pc:sldMkLst>
          <pc:docMk/>
          <pc:sldMk cId="1036664549" sldId="272"/>
        </pc:sldMkLst>
        <pc:spChg chg="add mod">
          <ac:chgData name="锐文 陈" userId="f805751366f5cf36" providerId="LiveId" clId="{80CBBB15-A5DA-4328-B147-032BA1A9D2F5}" dt="2024-03-12T03:41:22.864" v="1383" actId="14100"/>
          <ac:spMkLst>
            <pc:docMk/>
            <pc:sldMk cId="1036664549" sldId="272"/>
            <ac:spMk id="3" creationId="{D0621F88-26A6-2342-8490-794E305109CF}"/>
          </ac:spMkLst>
        </pc:spChg>
        <pc:spChg chg="add mod">
          <ac:chgData name="锐文 陈" userId="f805751366f5cf36" providerId="LiveId" clId="{80CBBB15-A5DA-4328-B147-032BA1A9D2F5}" dt="2024-03-12T03:43:06.590" v="1388" actId="207"/>
          <ac:spMkLst>
            <pc:docMk/>
            <pc:sldMk cId="1036664549" sldId="272"/>
            <ac:spMk id="4" creationId="{D421D0F0-4A70-0A8C-D7E4-7C16A45FF1B9}"/>
          </ac:spMkLst>
        </pc:spChg>
        <pc:picChg chg="add del mod">
          <ac:chgData name="锐文 陈" userId="f805751366f5cf36" providerId="LiveId" clId="{80CBBB15-A5DA-4328-B147-032BA1A9D2F5}" dt="2024-03-12T06:28:16.356" v="1766" actId="478"/>
          <ac:picMkLst>
            <pc:docMk/>
            <pc:sldMk cId="1036664549" sldId="272"/>
            <ac:picMk id="2" creationId="{EBB77F0E-41F5-45B5-C75A-252ED623AD04}"/>
          </ac:picMkLst>
        </pc:picChg>
        <pc:picChg chg="add mod ord">
          <ac:chgData name="锐文 陈" userId="f805751366f5cf36" providerId="LiveId" clId="{80CBBB15-A5DA-4328-B147-032BA1A9D2F5}" dt="2024-03-12T06:28:18.734" v="1768" actId="167"/>
          <ac:picMkLst>
            <pc:docMk/>
            <pc:sldMk cId="1036664549" sldId="272"/>
            <ac:picMk id="5" creationId="{724E8723-7C33-ABA0-7CC4-47E4F8176D44}"/>
          </ac:picMkLst>
        </pc:picChg>
      </pc:sldChg>
      <pc:sldChg chg="addSp modSp new mod">
        <pc:chgData name="锐文 陈" userId="f805751366f5cf36" providerId="LiveId" clId="{80CBBB15-A5DA-4328-B147-032BA1A9D2F5}" dt="2024-03-12T04:00:51.910" v="1761" actId="113"/>
        <pc:sldMkLst>
          <pc:docMk/>
          <pc:sldMk cId="2899732057" sldId="273"/>
        </pc:sldMkLst>
        <pc:spChg chg="add mod">
          <ac:chgData name="锐文 陈" userId="f805751366f5cf36" providerId="LiveId" clId="{80CBBB15-A5DA-4328-B147-032BA1A9D2F5}" dt="2024-03-12T04:00:51.910" v="1761" actId="113"/>
          <ac:spMkLst>
            <pc:docMk/>
            <pc:sldMk cId="2899732057" sldId="273"/>
            <ac:spMk id="2" creationId="{5FACF97C-F909-3490-2B09-9C18E34F7CDA}"/>
          </ac:spMkLst>
        </pc:spChg>
        <pc:spChg chg="add mod">
          <ac:chgData name="锐文 陈" userId="f805751366f5cf36" providerId="LiveId" clId="{80CBBB15-A5DA-4328-B147-032BA1A9D2F5}" dt="2024-03-12T04:00:46.107" v="1759" actId="113"/>
          <ac:spMkLst>
            <pc:docMk/>
            <pc:sldMk cId="2899732057" sldId="273"/>
            <ac:spMk id="5" creationId="{539F0164-CB56-4A10-C98F-2628986BE33F}"/>
          </ac:spMkLst>
        </pc:spChg>
        <pc:picChg chg="add mod">
          <ac:chgData name="锐文 陈" userId="f805751366f5cf36" providerId="LiveId" clId="{80CBBB15-A5DA-4328-B147-032BA1A9D2F5}" dt="2024-03-12T03:49:21.628" v="1557" actId="1076"/>
          <ac:picMkLst>
            <pc:docMk/>
            <pc:sldMk cId="2899732057" sldId="273"/>
            <ac:picMk id="4" creationId="{6210BD7D-1212-DE0C-3A90-D6F7AC80BB06}"/>
          </ac:picMkLst>
        </pc:picChg>
      </pc:sldChg>
      <pc:sldChg chg="addSp delSp modSp new mod">
        <pc:chgData name="锐文 陈" userId="f805751366f5cf36" providerId="LiveId" clId="{80CBBB15-A5DA-4328-B147-032BA1A9D2F5}" dt="2024-03-25T04:48:35.415" v="2110" actId="20577"/>
        <pc:sldMkLst>
          <pc:docMk/>
          <pc:sldMk cId="4088855122" sldId="274"/>
        </pc:sldMkLst>
        <pc:spChg chg="add mod">
          <ac:chgData name="锐文 陈" userId="f805751366f5cf36" providerId="LiveId" clId="{80CBBB15-A5DA-4328-B147-032BA1A9D2F5}" dt="2024-03-25T04:48:35.415" v="2110" actId="20577"/>
          <ac:spMkLst>
            <pc:docMk/>
            <pc:sldMk cId="4088855122" sldId="274"/>
            <ac:spMk id="2" creationId="{CAD0F83B-6A48-2AEC-9082-EC547AEFE899}"/>
          </ac:spMkLst>
        </pc:spChg>
        <pc:spChg chg="add del mod">
          <ac:chgData name="锐文 陈" userId="f805751366f5cf36" providerId="LiveId" clId="{80CBBB15-A5DA-4328-B147-032BA1A9D2F5}" dt="2024-03-25T03:41:46.686" v="1851" actId="21"/>
          <ac:spMkLst>
            <pc:docMk/>
            <pc:sldMk cId="4088855122" sldId="274"/>
            <ac:spMk id="7" creationId="{820D0F3E-DEE9-4C34-1EE8-B74C14C8E94A}"/>
          </ac:spMkLst>
        </pc:spChg>
        <pc:picChg chg="add del mod">
          <ac:chgData name="锐文 陈" userId="f805751366f5cf36" providerId="LiveId" clId="{80CBBB15-A5DA-4328-B147-032BA1A9D2F5}" dt="2024-03-25T03:35:53.426" v="1832" actId="478"/>
          <ac:picMkLst>
            <pc:docMk/>
            <pc:sldMk cId="4088855122" sldId="274"/>
            <ac:picMk id="4" creationId="{C84CFD35-7388-2D20-0753-7CE015DDE0D5}"/>
          </ac:picMkLst>
        </pc:picChg>
        <pc:picChg chg="add del mod">
          <ac:chgData name="锐文 陈" userId="f805751366f5cf36" providerId="LiveId" clId="{80CBBB15-A5DA-4328-B147-032BA1A9D2F5}" dt="2024-03-25T03:41:46.686" v="1851" actId="21"/>
          <ac:picMkLst>
            <pc:docMk/>
            <pc:sldMk cId="4088855122" sldId="274"/>
            <ac:picMk id="6" creationId="{12649609-C5AB-0A06-4C32-9C28A06BFCAA}"/>
          </ac:picMkLst>
        </pc:picChg>
        <pc:picChg chg="add mod">
          <ac:chgData name="锐文 陈" userId="f805751366f5cf36" providerId="LiveId" clId="{80CBBB15-A5DA-4328-B147-032BA1A9D2F5}" dt="2024-03-25T03:42:07.895" v="1857" actId="1076"/>
          <ac:picMkLst>
            <pc:docMk/>
            <pc:sldMk cId="4088855122" sldId="274"/>
            <ac:picMk id="9" creationId="{E7BDB7BA-DC3C-DAD3-EDAF-525475E496EE}"/>
          </ac:picMkLst>
        </pc:picChg>
        <pc:picChg chg="add mod">
          <ac:chgData name="锐文 陈" userId="f805751366f5cf36" providerId="LiveId" clId="{80CBBB15-A5DA-4328-B147-032BA1A9D2F5}" dt="2024-03-25T03:42:59.470" v="1866" actId="1076"/>
          <ac:picMkLst>
            <pc:docMk/>
            <pc:sldMk cId="4088855122" sldId="274"/>
            <ac:picMk id="11" creationId="{18DCF204-93D5-1626-4CD0-5D24E26A171E}"/>
          </ac:picMkLst>
        </pc:picChg>
        <pc:picChg chg="add mod">
          <ac:chgData name="锐文 陈" userId="f805751366f5cf36" providerId="LiveId" clId="{80CBBB15-A5DA-4328-B147-032BA1A9D2F5}" dt="2024-03-25T03:43:02.130" v="1867" actId="1076"/>
          <ac:picMkLst>
            <pc:docMk/>
            <pc:sldMk cId="4088855122" sldId="274"/>
            <ac:picMk id="13" creationId="{D3B5C056-625F-83DC-F3DD-C07244820D78}"/>
          </ac:picMkLst>
        </pc:picChg>
      </pc:sldChg>
      <pc:sldChg chg="addSp modSp new mod">
        <pc:chgData name="锐文 陈" userId="f805751366f5cf36" providerId="LiveId" clId="{80CBBB15-A5DA-4328-B147-032BA1A9D2F5}" dt="2024-03-25T03:44:02.751" v="1873" actId="1076"/>
        <pc:sldMkLst>
          <pc:docMk/>
          <pc:sldMk cId="2975621150" sldId="275"/>
        </pc:sldMkLst>
        <pc:spChg chg="add mod">
          <ac:chgData name="锐文 陈" userId="f805751366f5cf36" providerId="LiveId" clId="{80CBBB15-A5DA-4328-B147-032BA1A9D2F5}" dt="2024-03-25T03:43:58.849" v="1871" actId="1076"/>
          <ac:spMkLst>
            <pc:docMk/>
            <pc:sldMk cId="2975621150" sldId="275"/>
            <ac:spMk id="3" creationId="{0A78F535-002F-75BE-E8A6-2CE0C48FE8C1}"/>
          </ac:spMkLst>
        </pc:spChg>
        <pc:spChg chg="add mod">
          <ac:chgData name="锐文 陈" userId="f805751366f5cf36" providerId="LiveId" clId="{80CBBB15-A5DA-4328-B147-032BA1A9D2F5}" dt="2024-03-25T03:44:02.751" v="1873" actId="1076"/>
          <ac:spMkLst>
            <pc:docMk/>
            <pc:sldMk cId="2975621150" sldId="275"/>
            <ac:spMk id="7" creationId="{820D0F3E-DEE9-4C34-1EE8-B74C14C8E94A}"/>
          </ac:spMkLst>
        </pc:spChg>
        <pc:picChg chg="add mod">
          <ac:chgData name="锐文 陈" userId="f805751366f5cf36" providerId="LiveId" clId="{80CBBB15-A5DA-4328-B147-032BA1A9D2F5}" dt="2024-03-25T03:44:00.779" v="1872" actId="1076"/>
          <ac:picMkLst>
            <pc:docMk/>
            <pc:sldMk cId="2975621150" sldId="275"/>
            <ac:picMk id="6" creationId="{12649609-C5AB-0A06-4C32-9C28A06BFCAA}"/>
          </ac:picMkLst>
        </pc:picChg>
      </pc:sldChg>
      <pc:sldChg chg="new del">
        <pc:chgData name="锐文 陈" userId="f805751366f5cf36" providerId="LiveId" clId="{80CBBB15-A5DA-4328-B147-032BA1A9D2F5}" dt="2024-03-25T04:51:59.734" v="2127" actId="47"/>
        <pc:sldMkLst>
          <pc:docMk/>
          <pc:sldMk cId="49513227" sldId="276"/>
        </pc:sldMkLst>
      </pc:sldChg>
      <pc:sldChg chg="new del">
        <pc:chgData name="锐文 陈" userId="f805751366f5cf36" providerId="LiveId" clId="{80CBBB15-A5DA-4328-B147-032BA1A9D2F5}" dt="2024-03-25T04:40:34.383" v="1897" actId="47"/>
        <pc:sldMkLst>
          <pc:docMk/>
          <pc:sldMk cId="2260416193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0E79-92C4-97E4-1C13-42D7B8688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D4512-E28E-330E-E920-E52569208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158B-DBE4-0635-13CA-2AD41F05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25/03/2024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6E10-E5C7-7F76-3424-CC83BF45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243D-C57B-BD52-C31F-2CD887E6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6669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E795-E80C-F4D8-8118-BA15F00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E7EF1-68E0-0B55-DF75-80191CA0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612AD-898F-DA43-2DDE-73481311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25/03/2024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06F3-C2EC-6072-6392-878F4089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51D1-3E5B-00FC-B1E0-A363BCEB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41897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91D86-F05B-D642-DEA3-3CA46CD82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C49FA-02E5-F814-74E8-C842A3717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29DB-9C93-F16F-ABA0-AA152307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25/03/2024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3E313-D451-066E-A9D8-61B408A3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50EC-F7EF-6D26-DCB5-BE52AF0D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92375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2B2E-DAF7-7D85-916B-3AC36800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A230-8418-CD8B-BB51-D28AB08F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50A8-959E-B919-F669-974C1C2A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25/03/2024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F05C1-C65B-88D8-C16B-A8791E1A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307D-BAE9-63E0-5B81-058B990E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65276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A0A0-71B5-71E3-2639-23C675B3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F5318-8CE0-E194-3367-FBB04442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BA10-E882-D745-996D-22767ADC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25/03/2024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AA22-D14C-DFFD-F197-10793FED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56B6-92C3-0E7E-ED64-431C7DFA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9622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5F67-2BE9-FCD5-4BFC-AF10A30E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8464-EF3B-BDC2-B457-08436763C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03694-56DA-DD6E-40AB-C8522A15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B7AE6-97DF-DF28-9DD8-216D5B4E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25/03/2024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0CFD5-9A80-0178-531F-BC6E22D1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FB409-239F-82F7-E4FF-79A06FB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42941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EF74-97C8-751E-A31B-74E29434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C2F94-16AA-B58C-7C79-D600A82C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89C8D-3C94-5EC2-0A16-3B7D7AB0E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109AA-C95C-0721-2958-3D3EDABE6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7C4B9-AF28-F054-9664-56481CCF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924A1-0116-93B8-DE22-244D3637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25/03/2024</a:t>
            </a:fld>
            <a:endParaRPr lang="en-M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06EE4-41CC-666C-671A-A9809641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964BB-C989-DB19-DFB1-DFFC7EDC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40714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4B14-FEC3-3114-5827-F9A35881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57A92-BD71-8F58-B497-28C1F912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25/03/2024</a:t>
            </a:fld>
            <a:endParaRPr lang="en-M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15A8C-EF1C-5346-CA24-374534A6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8E975-8BF4-EDBC-AAD9-EC5BD595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9998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04217-79BA-AC9A-B999-CE2AE1A0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25/03/2024</a:t>
            </a:fld>
            <a:endParaRPr lang="en-M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E35AC-CD3B-3C41-C760-1EF327AF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713DA-A3A4-4231-D98B-038497C6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19645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0857-30E0-3060-0FB0-5B778FF2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3F43-16C0-001B-14B8-00160195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E35A5-B332-A72D-7E63-B319CC42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11C62-124E-E1FF-9D14-67CF378D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25/03/2024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7CE30-898F-6775-C68F-9BD0B49E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16FB0-0AB3-D46E-C5F2-6D4172F6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68050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EF1-0E9E-EE86-3483-1FAF3A19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3DF4B-AC34-5A72-300C-6C8D6417B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BB15B-32BD-5B22-5126-4F0A82787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23-7A44-277F-6B77-5AE4AF06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E435-8D22-417C-853F-5571FF84F50D}" type="datetimeFigureOut">
              <a:rPr lang="en-MO" smtClean="0"/>
              <a:t>25/03/2024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36A43-AFB5-4CE3-2D19-81A124B5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C5FB-9880-89E4-3A1D-5A1CBDAB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24375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1FC82-07F9-C0E7-2DE4-74E0CE26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E6D23-9299-99EE-F598-BD1F3869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B12E-E625-DD4D-8217-828F6EB08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1E435-8D22-417C-853F-5571FF84F50D}" type="datetimeFigureOut">
              <a:rPr lang="en-MO" smtClean="0"/>
              <a:t>25/03/2024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3D05-9AD1-A162-1106-21E405E30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34C3-65CF-B431-5774-E37CA1951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9048F8-85B0-4B65-BE4F-D801391BABD9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97259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bi/sra-tools/wiki/08.-prefetch-and-fasterq-dump" TargetMode="External"/><Relationship Id="rId2" Type="http://schemas.openxmlformats.org/officeDocument/2006/relationships/hyperlink" Target="https://github.com/ncbi/sra-tools/wiki/01.-Downloading-SRA-Toolki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ungidb.org/common/downloads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7D49-EC75-177A-5A9D-35F58CB8C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 of downloading and processing </a:t>
            </a:r>
            <a:r>
              <a:rPr lang="en-US" dirty="0" err="1"/>
              <a:t>RNAseq</a:t>
            </a:r>
            <a:r>
              <a:rPr lang="en-US" dirty="0"/>
              <a:t> data for </a:t>
            </a:r>
            <a:r>
              <a:rPr lang="en-US" dirty="0" err="1"/>
              <a:t>FungiExpresZ</a:t>
            </a:r>
            <a:r>
              <a:rPr lang="en-US" dirty="0"/>
              <a:t> with </a:t>
            </a:r>
            <a:r>
              <a:rPr lang="en-US" dirty="0" err="1"/>
              <a:t>snakemake</a:t>
            </a:r>
            <a:endParaRPr lang="en-M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6415F-69FC-1762-60CB-AFB69BBB5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O" dirty="0"/>
          </a:p>
        </p:txBody>
      </p:sp>
    </p:spTree>
    <p:extLst>
      <p:ext uri="{BB962C8B-B14F-4D97-AF65-F5344CB8AC3E}">
        <p14:creationId xmlns:p14="http://schemas.microsoft.com/office/powerpoint/2010/main" val="422387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2DE433-B70F-B896-D39E-7F8BB908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346FB2-33BA-85D9-7C90-E3F776C5891D}"/>
              </a:ext>
            </a:extLst>
          </p:cNvPr>
          <p:cNvSpPr/>
          <p:nvPr/>
        </p:nvSpPr>
        <p:spPr>
          <a:xfrm>
            <a:off x="6018156" y="2660243"/>
            <a:ext cx="711828" cy="933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B92E4-A221-31FD-F34A-83DBF8802832}"/>
              </a:ext>
            </a:extLst>
          </p:cNvPr>
          <p:cNvSpPr/>
          <p:nvPr/>
        </p:nvSpPr>
        <p:spPr>
          <a:xfrm>
            <a:off x="8046720" y="4572000"/>
            <a:ext cx="54864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022F5-EAEA-693E-BCE7-C35F58F984C3}"/>
              </a:ext>
            </a:extLst>
          </p:cNvPr>
          <p:cNvSpPr/>
          <p:nvPr/>
        </p:nvSpPr>
        <p:spPr>
          <a:xfrm>
            <a:off x="8595360" y="4572000"/>
            <a:ext cx="54864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56A1F-81A0-559B-937F-3DDD03F2A6C7}"/>
              </a:ext>
            </a:extLst>
          </p:cNvPr>
          <p:cNvSpPr txBox="1"/>
          <p:nvPr/>
        </p:nvSpPr>
        <p:spPr>
          <a:xfrm>
            <a:off x="6729984" y="3059668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DA269-8B75-5D90-CA90-68A02CD3383A}"/>
              </a:ext>
            </a:extLst>
          </p:cNvPr>
          <p:cNvSpPr txBox="1"/>
          <p:nvPr/>
        </p:nvSpPr>
        <p:spPr>
          <a:xfrm>
            <a:off x="8156448" y="4202668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ABB95-02F4-2A17-F5E4-2DD09437AB54}"/>
              </a:ext>
            </a:extLst>
          </p:cNvPr>
          <p:cNvSpPr txBox="1"/>
          <p:nvPr/>
        </p:nvSpPr>
        <p:spPr>
          <a:xfrm>
            <a:off x="8750808" y="4202668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3399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F54841-6A00-7CF5-BAFD-CDAE3593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484940"/>
            <a:ext cx="9933432" cy="5373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6EE15D-9831-EDDE-9517-C89538818C3B}"/>
              </a:ext>
            </a:extLst>
          </p:cNvPr>
          <p:cNvSpPr/>
          <p:nvPr/>
        </p:nvSpPr>
        <p:spPr>
          <a:xfrm>
            <a:off x="5779008" y="2651760"/>
            <a:ext cx="353568" cy="3959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5F549-D1C5-9ECB-A0E3-56D4CBB3DE33}"/>
              </a:ext>
            </a:extLst>
          </p:cNvPr>
          <p:cNvSpPr/>
          <p:nvPr/>
        </p:nvSpPr>
        <p:spPr>
          <a:xfrm>
            <a:off x="932688" y="2816352"/>
            <a:ext cx="579120" cy="3794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8D37C-F955-83F1-FC0C-7F37832FBABD}"/>
              </a:ext>
            </a:extLst>
          </p:cNvPr>
          <p:cNvSpPr txBox="1"/>
          <p:nvPr/>
        </p:nvSpPr>
        <p:spPr>
          <a:xfrm>
            <a:off x="117919" y="246889"/>
            <a:ext cx="119561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O represents "</a:t>
            </a:r>
            <a:r>
              <a:rPr lang="en-US" dirty="0" err="1"/>
              <a:t>LibraryLayOut</a:t>
            </a:r>
            <a:r>
              <a:rPr lang="en-US" dirty="0"/>
              <a:t>," which indicates whether the sample is single-end or paired-end sequencing.</a:t>
            </a:r>
            <a:endParaRPr lang="en-M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A contains the "Run number" information, which is used to download the corresponding </a:t>
            </a:r>
            <a:r>
              <a:rPr lang="en-US" dirty="0" err="1"/>
              <a:t>RNAseq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4735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56B85-4CB4-8B0A-17B6-BE019534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654"/>
            <a:ext cx="9429440" cy="4942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3EAE5-C196-4C24-EB00-9540C838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6010275"/>
            <a:ext cx="3124200" cy="847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99226F-E0D3-720E-9E3E-F33E05C9A429}"/>
              </a:ext>
            </a:extLst>
          </p:cNvPr>
          <p:cNvSpPr txBox="1"/>
          <p:nvPr/>
        </p:nvSpPr>
        <p:spPr>
          <a:xfrm>
            <a:off x="112014" y="201394"/>
            <a:ext cx="11802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Copy the Run numbers of </a:t>
            </a:r>
            <a:r>
              <a:rPr lang="en-US" altLang="zh-CN" dirty="0"/>
              <a:t>s</a:t>
            </a:r>
            <a:r>
              <a:rPr lang="en" dirty="0"/>
              <a:t>ingle-end and paired-end to two different txt files.</a:t>
            </a:r>
          </a:p>
          <a:p>
            <a:r>
              <a:rPr lang="en-US" dirty="0"/>
              <a:t>The code for single end and paired end is different. (FungiExpresZ_single_end.py or FungiExpresZ_paired_end.py)</a:t>
            </a:r>
            <a:endParaRPr lang="en-MO" dirty="0"/>
          </a:p>
        </p:txBody>
      </p:sp>
    </p:spTree>
    <p:extLst>
      <p:ext uri="{BB962C8B-B14F-4D97-AF65-F5344CB8AC3E}">
        <p14:creationId xmlns:p14="http://schemas.microsoft.com/office/powerpoint/2010/main" val="196839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81D5E-BCA0-580E-7DEE-355E6F202D19}"/>
              </a:ext>
            </a:extLst>
          </p:cNvPr>
          <p:cNvSpPr txBox="1"/>
          <p:nvPr/>
        </p:nvSpPr>
        <p:spPr>
          <a:xfrm>
            <a:off x="595884" y="1554480"/>
            <a:ext cx="11000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download and processing the </a:t>
            </a:r>
            <a:r>
              <a:rPr lang="en-US" dirty="0" err="1"/>
              <a:t>RNAseq</a:t>
            </a:r>
            <a:r>
              <a:rPr lang="en-US" dirty="0"/>
              <a:t> data, you should download and install the following tools / software:</a:t>
            </a:r>
          </a:p>
          <a:p>
            <a:pPr marL="342900" indent="-342900">
              <a:buAutoNum type="arabicParenBoth"/>
            </a:pPr>
            <a:r>
              <a:rPr lang="en-US" dirty="0">
                <a:hlinkClick r:id="rId2"/>
              </a:rPr>
              <a:t>SRA Toolkit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prefetch and </a:t>
            </a:r>
            <a:r>
              <a:rPr lang="en-US" dirty="0" err="1">
                <a:hlinkClick r:id="rId3"/>
              </a:rPr>
              <a:t>fasterq</a:t>
            </a:r>
            <a:r>
              <a:rPr lang="en-US" dirty="0">
                <a:hlinkClick r:id="rId3"/>
              </a:rPr>
              <a:t>-dump</a:t>
            </a:r>
            <a:r>
              <a:rPr lang="en-US" dirty="0"/>
              <a:t>)</a:t>
            </a:r>
          </a:p>
          <a:p>
            <a:pPr marL="342900" indent="-342900">
              <a:buAutoNum type="arabicParenBoth"/>
            </a:pPr>
            <a:r>
              <a:rPr lang="en-US" dirty="0"/>
              <a:t>hisat2</a:t>
            </a:r>
          </a:p>
          <a:p>
            <a:pPr marL="342900" indent="-342900">
              <a:buAutoNum type="arabicParenBoth"/>
            </a:pPr>
            <a:r>
              <a:rPr lang="en-US" dirty="0" err="1"/>
              <a:t>stringtie</a:t>
            </a:r>
            <a:endParaRPr lang="en-US" dirty="0"/>
          </a:p>
          <a:p>
            <a:pPr marL="342900" indent="-342900">
              <a:buAutoNum type="arabicParenBoth"/>
            </a:pPr>
            <a:r>
              <a:rPr lang="en-US" dirty="0" err="1"/>
              <a:t>samtools</a:t>
            </a:r>
            <a:endParaRPr lang="en-US" dirty="0"/>
          </a:p>
          <a:p>
            <a:pPr marL="342900" indent="-342900">
              <a:buAutoNum type="arabicParenBoth"/>
            </a:pPr>
            <a:r>
              <a:rPr lang="en-US" dirty="0" err="1"/>
              <a:t>snakemake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8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F28E0C-B453-F39E-1FC8-3763A5E9B742}"/>
              </a:ext>
            </a:extLst>
          </p:cNvPr>
          <p:cNvSpPr txBox="1"/>
          <p:nvPr/>
        </p:nvSpPr>
        <p:spPr>
          <a:xfrm>
            <a:off x="82296" y="640080"/>
            <a:ext cx="9637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Genome files of most species can be downloaded from </a:t>
            </a:r>
            <a:r>
              <a:rPr lang="en-US" altLang="zh-CN" dirty="0">
                <a:hlinkClick r:id="rId2"/>
              </a:rPr>
              <a:t>Fungidb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Download the .</a:t>
            </a:r>
            <a:r>
              <a:rPr lang="en-US" altLang="zh-CN" dirty="0" err="1"/>
              <a:t>fasta</a:t>
            </a:r>
            <a:r>
              <a:rPr lang="en-US" altLang="zh-CN" dirty="0"/>
              <a:t> file and .</a:t>
            </a:r>
            <a:r>
              <a:rPr lang="en-US" altLang="zh-CN" dirty="0" err="1"/>
              <a:t>gff</a:t>
            </a:r>
            <a:r>
              <a:rPr lang="en-US" altLang="zh-CN" dirty="0"/>
              <a:t> file</a:t>
            </a:r>
          </a:p>
          <a:p>
            <a:endParaRPr lang="en-US" dirty="0"/>
          </a:p>
          <a:p>
            <a:r>
              <a:rPr lang="en-US" dirty="0"/>
              <a:t>Using hisat2-build command to build the index file.</a:t>
            </a:r>
          </a:p>
          <a:p>
            <a:endParaRPr lang="en-US" dirty="0"/>
          </a:p>
          <a:p>
            <a:r>
              <a:rPr lang="en-US" dirty="0"/>
              <a:t>e.g. hisat2-build FungiDB-65_AnidulansFGSCA4_Genome.fasta Anidulans_hisat2_index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6DFFB-8DD9-160F-0D2B-AAB49ED7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3" y="2942843"/>
            <a:ext cx="3874961" cy="311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0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7EA37A-49E0-7C16-265E-6BAA904A6BE5}"/>
              </a:ext>
            </a:extLst>
          </p:cNvPr>
          <p:cNvSpPr/>
          <p:nvPr/>
        </p:nvSpPr>
        <p:spPr>
          <a:xfrm>
            <a:off x="4334256" y="749808"/>
            <a:ext cx="2962656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prefetch</a:t>
            </a:r>
          </a:p>
          <a:p>
            <a:pPr algn="ctr"/>
            <a:r>
              <a:rPr lang="en-US" altLang="zh-CN" dirty="0"/>
              <a:t>Download data according to the SRR number</a:t>
            </a:r>
            <a:endParaRPr lang="en-MO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E35304-8333-4B30-78F2-424C92ADB69A}"/>
              </a:ext>
            </a:extLst>
          </p:cNvPr>
          <p:cNvSpPr/>
          <p:nvPr/>
        </p:nvSpPr>
        <p:spPr>
          <a:xfrm>
            <a:off x="4575048" y="2271522"/>
            <a:ext cx="2203704" cy="841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fastq</a:t>
            </a:r>
            <a:r>
              <a:rPr lang="en-US" altLang="zh-CN" dirty="0"/>
              <a:t>-dump</a:t>
            </a:r>
          </a:p>
          <a:p>
            <a:pPr algn="ctr"/>
            <a:r>
              <a:rPr lang="en-US" dirty="0"/>
              <a:t>(.</a:t>
            </a:r>
            <a:r>
              <a:rPr lang="en-US" dirty="0" err="1"/>
              <a:t>fastq</a:t>
            </a:r>
            <a:r>
              <a:rPr lang="en-US" dirty="0"/>
              <a:t>)</a:t>
            </a:r>
            <a:endParaRPr lang="en-M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4E7E95-7A6A-A6C1-4B5D-549F4FF49E19}"/>
              </a:ext>
            </a:extLst>
          </p:cNvPr>
          <p:cNvSpPr/>
          <p:nvPr/>
        </p:nvSpPr>
        <p:spPr>
          <a:xfrm>
            <a:off x="4575048" y="3656076"/>
            <a:ext cx="2203704" cy="841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hisat2 mapping</a:t>
            </a:r>
          </a:p>
          <a:p>
            <a:pPr algn="ctr"/>
            <a:r>
              <a:rPr lang="en-US" dirty="0"/>
              <a:t>(.</a:t>
            </a:r>
            <a:r>
              <a:rPr lang="en-US" u="sng" dirty="0"/>
              <a:t>bam)</a:t>
            </a:r>
            <a:endParaRPr lang="en-MO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7BE189-86F3-23C8-586E-E44B68C872B2}"/>
              </a:ext>
            </a:extLst>
          </p:cNvPr>
          <p:cNvSpPr/>
          <p:nvPr/>
        </p:nvSpPr>
        <p:spPr>
          <a:xfrm>
            <a:off x="3136392" y="5108448"/>
            <a:ext cx="2203704" cy="841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stringtie</a:t>
            </a:r>
            <a:r>
              <a:rPr lang="en-US" altLang="zh-CN" dirty="0"/>
              <a:t> calculate FPKM (.</a:t>
            </a:r>
            <a:r>
              <a:rPr lang="en-US" altLang="zh-CN" dirty="0" err="1"/>
              <a:t>xls</a:t>
            </a:r>
            <a:r>
              <a:rPr lang="en-US" altLang="zh-CN" dirty="0"/>
              <a:t>)</a:t>
            </a:r>
            <a:endParaRPr lang="en-M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17928-CE18-1C1D-C705-3C29FA060411}"/>
              </a:ext>
            </a:extLst>
          </p:cNvPr>
          <p:cNvSpPr/>
          <p:nvPr/>
        </p:nvSpPr>
        <p:spPr>
          <a:xfrm>
            <a:off x="6169152" y="5108448"/>
            <a:ext cx="2203704" cy="841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samtools</a:t>
            </a:r>
            <a:r>
              <a:rPr lang="en-US" altLang="zh-CN" dirty="0"/>
              <a:t> </a:t>
            </a:r>
            <a:r>
              <a:rPr lang="en-US" altLang="zh-CN" dirty="0" err="1"/>
              <a:t>flagstat</a:t>
            </a:r>
            <a:r>
              <a:rPr lang="en-US" altLang="zh-CN" dirty="0"/>
              <a:t> get mapping rate (_alignmentstat)</a:t>
            </a:r>
            <a:endParaRPr lang="en-MO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993A073-4EAA-3860-0470-1420E12D6D77}"/>
              </a:ext>
            </a:extLst>
          </p:cNvPr>
          <p:cNvSpPr/>
          <p:nvPr/>
        </p:nvSpPr>
        <p:spPr>
          <a:xfrm>
            <a:off x="5568696" y="1728216"/>
            <a:ext cx="237744" cy="54330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B763C4C-E78C-8D7A-F7C5-4EA286A4B391}"/>
              </a:ext>
            </a:extLst>
          </p:cNvPr>
          <p:cNvSpPr/>
          <p:nvPr/>
        </p:nvSpPr>
        <p:spPr>
          <a:xfrm>
            <a:off x="5602224" y="3112770"/>
            <a:ext cx="237744" cy="54330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9EE77D9-269A-AF47-3D14-78DEC07049FE}"/>
              </a:ext>
            </a:extLst>
          </p:cNvPr>
          <p:cNvSpPr/>
          <p:nvPr/>
        </p:nvSpPr>
        <p:spPr>
          <a:xfrm rot="3900285">
            <a:off x="5117364" y="4360616"/>
            <a:ext cx="237744" cy="95908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2B9721F-9040-D891-DB6C-2BA32B46BF2A}"/>
              </a:ext>
            </a:extLst>
          </p:cNvPr>
          <p:cNvSpPr/>
          <p:nvPr/>
        </p:nvSpPr>
        <p:spPr>
          <a:xfrm rot="17428769">
            <a:off x="6080857" y="4321508"/>
            <a:ext cx="237744" cy="95908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34855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E4FABC-FDF4-7BE7-759F-EF8A6C0F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3791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73D346-4756-C7DC-310E-13DC28824C9D}"/>
              </a:ext>
            </a:extLst>
          </p:cNvPr>
          <p:cNvSpPr/>
          <p:nvPr/>
        </p:nvSpPr>
        <p:spPr>
          <a:xfrm>
            <a:off x="0" y="0"/>
            <a:ext cx="8778240" cy="1014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2FDC9-E153-D663-A381-F56CD8348A96}"/>
              </a:ext>
            </a:extLst>
          </p:cNvPr>
          <p:cNvSpPr txBox="1"/>
          <p:nvPr/>
        </p:nvSpPr>
        <p:spPr>
          <a:xfrm>
            <a:off x="6096000" y="1536192"/>
            <a:ext cx="5742431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path to your file in </a:t>
            </a:r>
            <a:r>
              <a:rPr lang="en-US" dirty="0" err="1"/>
              <a:t>snakefile</a:t>
            </a:r>
            <a:r>
              <a:rPr lang="en-US" dirty="0"/>
              <a:t> (FungiExpresZ_single_end.py or FungiExpresZ_paired_end.py)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output_path</a:t>
            </a:r>
            <a:r>
              <a:rPr lang="en-US" dirty="0"/>
              <a:t> is where you store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Paired end and single end are two different </a:t>
            </a:r>
            <a:r>
              <a:rPr lang="en-US" dirty="0" err="1"/>
              <a:t>snakefiles</a:t>
            </a:r>
            <a:endParaRPr lang="en-M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CDC083-92DF-30B6-7923-CAFBE067ED3E}"/>
              </a:ext>
            </a:extLst>
          </p:cNvPr>
          <p:cNvCxnSpPr>
            <a:cxnSpLocks/>
          </p:cNvCxnSpPr>
          <p:nvPr/>
        </p:nvCxnSpPr>
        <p:spPr>
          <a:xfrm>
            <a:off x="7872984" y="1088136"/>
            <a:ext cx="0" cy="374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5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E8723-7C33-ABA0-7CC4-47E4F817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3791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621F88-26A6-2342-8490-794E305109CF}"/>
              </a:ext>
            </a:extLst>
          </p:cNvPr>
          <p:cNvSpPr/>
          <p:nvPr/>
        </p:nvSpPr>
        <p:spPr>
          <a:xfrm>
            <a:off x="0" y="667512"/>
            <a:ext cx="8778240" cy="246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1D0F0-4A70-0A8C-D7E4-7C16A45FF1B9}"/>
              </a:ext>
            </a:extLst>
          </p:cNvPr>
          <p:cNvSpPr txBox="1"/>
          <p:nvPr/>
        </p:nvSpPr>
        <p:spPr>
          <a:xfrm>
            <a:off x="7260336" y="1005840"/>
            <a:ext cx="447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too many </a:t>
            </a:r>
            <a:r>
              <a:rPr lang="en-US" dirty="0" err="1">
                <a:solidFill>
                  <a:srgbClr val="FF0000"/>
                </a:solidFill>
              </a:rPr>
              <a:t>RNAseq</a:t>
            </a:r>
            <a:r>
              <a:rPr lang="en-US" dirty="0">
                <a:solidFill>
                  <a:srgbClr val="FF0000"/>
                </a:solidFill>
              </a:rPr>
              <a:t> data for a species, you can separate the data into serval files.</a:t>
            </a:r>
            <a:endParaRPr lang="en-M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6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CF97C-F909-3490-2B09-9C18E34F7CDA}"/>
              </a:ext>
            </a:extLst>
          </p:cNvPr>
          <p:cNvSpPr txBox="1"/>
          <p:nvPr/>
        </p:nvSpPr>
        <p:spPr>
          <a:xfrm>
            <a:off x="118872" y="630936"/>
            <a:ext cx="10369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running the </a:t>
            </a:r>
            <a:r>
              <a:rPr lang="en-US" dirty="0" err="1"/>
              <a:t>snakefile</a:t>
            </a:r>
            <a:r>
              <a:rPr lang="en-US" dirty="0"/>
              <a:t>, you should use --</a:t>
            </a:r>
            <a:r>
              <a:rPr lang="en-US" dirty="0" err="1"/>
              <a:t>dryrun</a:t>
            </a:r>
            <a:r>
              <a:rPr lang="en-US" dirty="0"/>
              <a:t> to see there is an error or not.</a:t>
            </a:r>
          </a:p>
          <a:p>
            <a:r>
              <a:rPr lang="en-US" b="1" dirty="0">
                <a:solidFill>
                  <a:srgbClr val="FF0000"/>
                </a:solidFill>
              </a:rPr>
              <a:t>e.g. </a:t>
            </a:r>
            <a:r>
              <a:rPr lang="en-US" b="1" dirty="0" err="1">
                <a:solidFill>
                  <a:srgbClr val="FF0000"/>
                </a:solidFill>
              </a:rPr>
              <a:t>snakemake</a:t>
            </a:r>
            <a:r>
              <a:rPr lang="en-US" b="1" dirty="0">
                <a:solidFill>
                  <a:srgbClr val="FF0000"/>
                </a:solidFill>
              </a:rPr>
              <a:t> –s FungiExpresZ_single_end.py --</a:t>
            </a:r>
            <a:r>
              <a:rPr lang="en-US" b="1" dirty="0" err="1">
                <a:solidFill>
                  <a:srgbClr val="FF0000"/>
                </a:solidFill>
              </a:rPr>
              <a:t>dryrun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error, you will see the Job stats, such as the figure</a:t>
            </a:r>
            <a:endParaRPr lang="en-M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0BD7D-1212-DE0C-3A90-D6F7AC80B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" y="1554266"/>
            <a:ext cx="7753350" cy="2962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F0164-CB56-4A10-C98F-2628986BE33F}"/>
              </a:ext>
            </a:extLst>
          </p:cNvPr>
          <p:cNvSpPr txBox="1"/>
          <p:nvPr/>
        </p:nvSpPr>
        <p:spPr>
          <a:xfrm>
            <a:off x="301752" y="5367528"/>
            <a:ext cx="1148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</a:t>
            </a:r>
            <a:r>
              <a:rPr lang="en-US" dirty="0" err="1"/>
              <a:t>snakefile</a:t>
            </a:r>
            <a:r>
              <a:rPr lang="en-US" dirty="0"/>
              <a:t> to get the FPKM and alignmentstat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e.g. </a:t>
            </a:r>
            <a:r>
              <a:rPr lang="en-US" b="1" dirty="0" err="1">
                <a:solidFill>
                  <a:srgbClr val="FF0000"/>
                </a:solidFill>
              </a:rPr>
              <a:t>snakemake</a:t>
            </a:r>
            <a:r>
              <a:rPr lang="en-US" b="1" dirty="0">
                <a:solidFill>
                  <a:srgbClr val="FF0000"/>
                </a:solidFill>
              </a:rPr>
              <a:t> -s FungiExpresZ_single_end.py --cores 4 --latency-wait 10 --keep-going --rerun-incomplete</a:t>
            </a:r>
          </a:p>
          <a:p>
            <a:r>
              <a:rPr lang="en-US" dirty="0"/>
              <a:t>You can provide more cores to run faster.</a:t>
            </a:r>
            <a:endParaRPr lang="en-MO" dirty="0"/>
          </a:p>
        </p:txBody>
      </p:sp>
    </p:spTree>
    <p:extLst>
      <p:ext uri="{BB962C8B-B14F-4D97-AF65-F5344CB8AC3E}">
        <p14:creationId xmlns:p14="http://schemas.microsoft.com/office/powerpoint/2010/main" val="289973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0F83B-6A48-2AEC-9082-EC547AEFE899}"/>
              </a:ext>
            </a:extLst>
          </p:cNvPr>
          <p:cNvSpPr txBox="1"/>
          <p:nvPr/>
        </p:nvSpPr>
        <p:spPr>
          <a:xfrm>
            <a:off x="335280" y="493776"/>
            <a:ext cx="11521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completing the </a:t>
            </a:r>
            <a:r>
              <a:rPr lang="en-US" dirty="0" err="1"/>
              <a:t>Snakemake</a:t>
            </a:r>
            <a:r>
              <a:rPr lang="en-US" dirty="0"/>
              <a:t> process, organize the resulting files by moving all the '</a:t>
            </a:r>
            <a:r>
              <a:rPr lang="en-US" dirty="0" err="1"/>
              <a:t>sample_alignmentstat</a:t>
            </a:r>
            <a:r>
              <a:rPr lang="en-US" dirty="0"/>
              <a:t>' files into one folder and all the 'sample.xls' files into another folder.</a:t>
            </a:r>
            <a:r>
              <a:rPr lang="en-MO" dirty="0"/>
              <a:t> </a:t>
            </a:r>
            <a:r>
              <a:rPr lang="en-US" dirty="0"/>
              <a:t>(including both single and paired end) </a:t>
            </a:r>
            <a:endParaRPr lang="en-M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the FPKM values of each sample into a matrix using the Python script expression_matrix.py.</a:t>
            </a:r>
            <a:r>
              <a:rPr lang="en-MO" dirty="0"/>
              <a:t> (pandas package is required)</a:t>
            </a:r>
            <a:br>
              <a:rPr lang="en-MO" dirty="0"/>
            </a:br>
            <a:r>
              <a:rPr lang="en-MO" b="1" dirty="0">
                <a:solidFill>
                  <a:srgbClr val="FF0000"/>
                </a:solidFill>
              </a:rPr>
              <a:t>e.g. </a:t>
            </a:r>
            <a:r>
              <a:rPr lang="en-US" b="1" dirty="0">
                <a:solidFill>
                  <a:srgbClr val="FF0000"/>
                </a:solidFill>
              </a:rPr>
              <a:t>python expression_matrix.py -alignmentstat_path alignmentstat -stringtie_path expression</a:t>
            </a:r>
            <a:r>
              <a:rPr lang="en-MO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DB7BA-DC3C-DAD3-EDAF-525475E49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2" y="2512947"/>
            <a:ext cx="2793160" cy="1396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DCF204-93D5-1626-4CD0-5D24E26A1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968" y="2276707"/>
            <a:ext cx="4132326" cy="4581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B5C056-625F-83DC-F3DD-C07244820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197" y="2176123"/>
            <a:ext cx="3843821" cy="46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5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DEA663-942C-06CD-3DD1-BCB551F6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675745"/>
            <a:ext cx="7277493" cy="5631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1F54A6-5EA9-48F1-73CB-C3256631CF53}"/>
              </a:ext>
            </a:extLst>
          </p:cNvPr>
          <p:cNvSpPr txBox="1"/>
          <p:nvPr/>
        </p:nvSpPr>
        <p:spPr>
          <a:xfrm>
            <a:off x="8881110" y="630757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O" dirty="0"/>
              <a:t>https://www.ncbi.nlm.nih.gov/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0390A-AECB-003A-E08B-39C1831155B0}"/>
              </a:ext>
            </a:extLst>
          </p:cNvPr>
          <p:cNvSpPr/>
          <p:nvPr/>
        </p:nvSpPr>
        <p:spPr>
          <a:xfrm>
            <a:off x="1197205" y="1480007"/>
            <a:ext cx="707009" cy="216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7D467F-92A7-6D36-3A79-BA589BA59EB0}"/>
              </a:ext>
            </a:extLst>
          </p:cNvPr>
          <p:cNvSpPr/>
          <p:nvPr/>
        </p:nvSpPr>
        <p:spPr>
          <a:xfrm>
            <a:off x="1990627" y="1467440"/>
            <a:ext cx="1666974" cy="229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03322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649609-C5AB-0A06-4C32-9C28A06B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129665"/>
            <a:ext cx="9565664" cy="1092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0D0F3E-DEE9-4C34-1EE8-B74C14C8E94A}"/>
              </a:ext>
            </a:extLst>
          </p:cNvPr>
          <p:cNvSpPr txBox="1"/>
          <p:nvPr/>
        </p:nvSpPr>
        <p:spPr>
          <a:xfrm>
            <a:off x="335280" y="2413337"/>
            <a:ext cx="8613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file 'alignment.xlsx' includes the alignment </a:t>
            </a:r>
            <a:r>
              <a:rPr lang="en-MO" dirty="0"/>
              <a:t>stat</a:t>
            </a:r>
            <a:r>
              <a:rPr lang="en-US" dirty="0"/>
              <a:t> for all samples. </a:t>
            </a:r>
            <a:endParaRPr lang="en-M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'</a:t>
            </a:r>
            <a:r>
              <a:rPr lang="en-US" dirty="0" err="1"/>
              <a:t>expression_matrix.tsv</a:t>
            </a:r>
            <a:r>
              <a:rPr lang="en-US" dirty="0"/>
              <a:t>' file contains the samples that meet the criteria of having a mapping rate above the specified threshold and a mapped reads count exceeding the specified threshold. </a:t>
            </a:r>
            <a:endParaRPr lang="en-M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threshold values can be set in the Python script.</a:t>
            </a:r>
            <a:endParaRPr lang="en-M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8F535-002F-75BE-E8A6-2CE0C48FE8C1}"/>
              </a:ext>
            </a:extLst>
          </p:cNvPr>
          <p:cNvSpPr txBox="1"/>
          <p:nvPr/>
        </p:nvSpPr>
        <p:spPr>
          <a:xfrm>
            <a:off x="335280" y="582073"/>
            <a:ext cx="8756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the script finishes running, you will obtain the following two files.</a:t>
            </a:r>
            <a:endParaRPr lang="en-MO" dirty="0"/>
          </a:p>
        </p:txBody>
      </p:sp>
    </p:spTree>
    <p:extLst>
      <p:ext uri="{BB962C8B-B14F-4D97-AF65-F5344CB8AC3E}">
        <p14:creationId xmlns:p14="http://schemas.microsoft.com/office/powerpoint/2010/main" val="297562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768D30-3B30-7C52-834E-190F292AE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" y="0"/>
            <a:ext cx="894391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434B10-648B-043F-8980-301FA7EF3448}"/>
              </a:ext>
            </a:extLst>
          </p:cNvPr>
          <p:cNvSpPr/>
          <p:nvPr/>
        </p:nvSpPr>
        <p:spPr>
          <a:xfrm>
            <a:off x="7790688" y="2194560"/>
            <a:ext cx="393192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06653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5E537-3B9D-17E0-B432-6A6491F1E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6" y="0"/>
            <a:ext cx="887593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8BB415-18E9-A06D-A69B-64A9190E41F8}"/>
              </a:ext>
            </a:extLst>
          </p:cNvPr>
          <p:cNvSpPr/>
          <p:nvPr/>
        </p:nvSpPr>
        <p:spPr>
          <a:xfrm>
            <a:off x="66976" y="2147519"/>
            <a:ext cx="707009" cy="216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00502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A84C0-7FEB-A24E-B0AC-620505CC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" y="0"/>
            <a:ext cx="885359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8E59DE-830A-C8D1-26B7-0B56ADBE4932}"/>
              </a:ext>
            </a:extLst>
          </p:cNvPr>
          <p:cNvSpPr/>
          <p:nvPr/>
        </p:nvSpPr>
        <p:spPr>
          <a:xfrm>
            <a:off x="4648120" y="1836623"/>
            <a:ext cx="1450928" cy="266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09179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3084B-BC09-7D0C-B12A-FE725819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" y="377063"/>
            <a:ext cx="10470408" cy="48807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9BA99A-B82F-5905-1FFC-0593EF04736B}"/>
              </a:ext>
            </a:extLst>
          </p:cNvPr>
          <p:cNvSpPr/>
          <p:nvPr/>
        </p:nvSpPr>
        <p:spPr>
          <a:xfrm>
            <a:off x="4913296" y="3100550"/>
            <a:ext cx="435944" cy="28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0692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96A9B-85D0-2A5D-C84B-012ECCECB7D3}"/>
              </a:ext>
            </a:extLst>
          </p:cNvPr>
          <p:cNvSpPr txBox="1"/>
          <p:nvPr/>
        </p:nvSpPr>
        <p:spPr>
          <a:xfrm>
            <a:off x="740664" y="1563624"/>
            <a:ext cx="5669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MO" dirty="0"/>
              <a:t>pen the SraRunTable.txt with excel</a:t>
            </a:r>
          </a:p>
          <a:p>
            <a:pPr marL="342900" indent="-342900">
              <a:buAutoNum type="arabicParenBoth"/>
            </a:pPr>
            <a:r>
              <a:rPr lang="en-MO" dirty="0" err="1"/>
              <a:t>Sel</a:t>
            </a:r>
            <a:r>
              <a:rPr lang="en-US" dirty="0"/>
              <a:t>e</a:t>
            </a:r>
            <a:r>
              <a:rPr lang="en-MO" dirty="0" err="1"/>
              <a:t>ct</a:t>
            </a:r>
            <a:r>
              <a:rPr lang="en-MO" dirty="0"/>
              <a:t> </a:t>
            </a:r>
            <a:r>
              <a:rPr lang="en-MO" dirty="0" err="1"/>
              <a:t>ColumnA</a:t>
            </a:r>
            <a:endParaRPr lang="en-MO" dirty="0"/>
          </a:p>
          <a:p>
            <a:pPr marL="342900" indent="-342900">
              <a:buAutoNum type="arabicParenBoth"/>
            </a:pPr>
            <a:r>
              <a:rPr lang="en-MO" dirty="0"/>
              <a:t>Click Data</a:t>
            </a:r>
          </a:p>
          <a:p>
            <a:pPr marL="342900" indent="-342900">
              <a:buAutoNum type="arabicParenBoth"/>
            </a:pPr>
            <a:r>
              <a:rPr lang="en-MO" dirty="0"/>
              <a:t>Click Text to Columns</a:t>
            </a:r>
          </a:p>
          <a:p>
            <a:pPr marL="342900" indent="-342900">
              <a:buAutoNum type="arabicParenBoth"/>
            </a:pPr>
            <a:r>
              <a:rPr lang="en-MO" dirty="0"/>
              <a:t>Click Delimited</a:t>
            </a:r>
          </a:p>
          <a:p>
            <a:pPr marL="342900" indent="-342900">
              <a:buAutoNum type="arabicParenBoth"/>
            </a:pPr>
            <a:r>
              <a:rPr lang="en-MO" dirty="0"/>
              <a:t>Click next</a:t>
            </a:r>
          </a:p>
          <a:p>
            <a:pPr marL="342900" indent="-342900">
              <a:buAutoNum type="arabicParenBoth"/>
            </a:pPr>
            <a:r>
              <a:rPr lang="en-MO" dirty="0"/>
              <a:t>Click Comma</a:t>
            </a:r>
          </a:p>
          <a:p>
            <a:pPr marL="342900" indent="-342900">
              <a:buAutoNum type="arabicParenBoth"/>
            </a:pPr>
            <a:r>
              <a:rPr lang="en-MO" dirty="0"/>
              <a:t>Click Next</a:t>
            </a:r>
          </a:p>
          <a:p>
            <a:pPr marL="342900" indent="-342900">
              <a:buAutoNum type="arabicParenBoth"/>
            </a:pPr>
            <a:r>
              <a:rPr lang="en-MO" dirty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284802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BF900-4512-5D09-97DC-6139215C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437959"/>
            <a:ext cx="9772650" cy="73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F8C5F-7089-EF6A-AD40-34B6F9677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" y="1463651"/>
            <a:ext cx="9585960" cy="51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457655-B4CD-680A-5B58-6E52BE59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78"/>
            <a:ext cx="12192000" cy="66172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BF99C3-A18F-246C-F154-160F5B35F179}"/>
              </a:ext>
            </a:extLst>
          </p:cNvPr>
          <p:cNvSpPr/>
          <p:nvPr/>
        </p:nvSpPr>
        <p:spPr>
          <a:xfrm>
            <a:off x="2087800" y="455879"/>
            <a:ext cx="472520" cy="239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7A211-CB20-279C-78FE-AEF347AB1765}"/>
              </a:ext>
            </a:extLst>
          </p:cNvPr>
          <p:cNvSpPr/>
          <p:nvPr/>
        </p:nvSpPr>
        <p:spPr>
          <a:xfrm>
            <a:off x="6667380" y="575411"/>
            <a:ext cx="472520" cy="631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E3364-FADC-86EA-1C17-0575D677C945}"/>
              </a:ext>
            </a:extLst>
          </p:cNvPr>
          <p:cNvSpPr/>
          <p:nvPr/>
        </p:nvSpPr>
        <p:spPr>
          <a:xfrm>
            <a:off x="6139996" y="2811983"/>
            <a:ext cx="527384" cy="415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82CE5-1164-4808-11CF-0E4CB61FFA6F}"/>
              </a:ext>
            </a:extLst>
          </p:cNvPr>
          <p:cNvSpPr/>
          <p:nvPr/>
        </p:nvSpPr>
        <p:spPr>
          <a:xfrm>
            <a:off x="8057188" y="4526280"/>
            <a:ext cx="583892" cy="301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49733-78BD-4A16-589F-D38591FAC33D}"/>
              </a:ext>
            </a:extLst>
          </p:cNvPr>
          <p:cNvSpPr txBox="1"/>
          <p:nvPr/>
        </p:nvSpPr>
        <p:spPr>
          <a:xfrm>
            <a:off x="2788920" y="575411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C9BEB-53A4-823B-2C63-BAFE2754FB81}"/>
              </a:ext>
            </a:extLst>
          </p:cNvPr>
          <p:cNvSpPr txBox="1"/>
          <p:nvPr/>
        </p:nvSpPr>
        <p:spPr>
          <a:xfrm>
            <a:off x="7139900" y="891209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A288F9-891B-98C0-99CE-D93B5674D7CA}"/>
              </a:ext>
            </a:extLst>
          </p:cNvPr>
          <p:cNvSpPr txBox="1"/>
          <p:nvPr/>
        </p:nvSpPr>
        <p:spPr>
          <a:xfrm>
            <a:off x="6667380" y="2811983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8B29C2-A7A8-412B-AF2F-58E8452F09E0}"/>
              </a:ext>
            </a:extLst>
          </p:cNvPr>
          <p:cNvSpPr txBox="1"/>
          <p:nvPr/>
        </p:nvSpPr>
        <p:spPr>
          <a:xfrm>
            <a:off x="8641080" y="4341614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O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B27530-0168-61D5-AB7A-AFE3DE907251}"/>
              </a:ext>
            </a:extLst>
          </p:cNvPr>
          <p:cNvSpPr/>
          <p:nvPr/>
        </p:nvSpPr>
        <p:spPr>
          <a:xfrm>
            <a:off x="118792" y="1687271"/>
            <a:ext cx="472520" cy="4731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74440-3ECD-17D9-D204-A323168E74C4}"/>
              </a:ext>
            </a:extLst>
          </p:cNvPr>
          <p:cNvSpPr txBox="1"/>
          <p:nvPr/>
        </p:nvSpPr>
        <p:spPr>
          <a:xfrm>
            <a:off x="691816" y="1687271"/>
            <a:ext cx="2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en-MO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6138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563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Tutorial of downloading and processing RNAseq data for FungiExpresZ with snakemake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of downloading and processing RNAseq data for FungiExpresZ with snakemake</dc:title>
  <dc:creator>锐文 陈</dc:creator>
  <cp:lastModifiedBy>锐文 陈</cp:lastModifiedBy>
  <cp:revision>1</cp:revision>
  <dcterms:created xsi:type="dcterms:W3CDTF">2024-03-08T07:00:12Z</dcterms:created>
  <dcterms:modified xsi:type="dcterms:W3CDTF">2024-03-25T04:52:04Z</dcterms:modified>
</cp:coreProperties>
</file>