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 Кормиш" initials="РК" lastIdx="1" clrIdx="0">
    <p:extLst>
      <p:ext uri="{19B8F6BF-5375-455C-9EA6-DF929625EA0E}">
        <p15:presenceInfo xmlns:p15="http://schemas.microsoft.com/office/powerpoint/2012/main" userId="7814b7010e339c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BBDA-3F67-4B33-BC84-E737A68582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67059-0CD2-40F8-954C-3E65721A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2838-3D29-4231-B1E6-EBF223D88E0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1EB7-D0AB-4F0D-B041-C5315C9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1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ED68-686B-4FB8-BC5A-407EEE930C2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BB-A163-42C7-AE13-7219CAF6B43B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2B8-B00B-4D3F-BB0B-94A2E87C4BCB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44F6-5194-4828-B211-D1C55A004E4D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2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8D4-C80C-4E5D-A47E-1FF4EB9B1681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E94-C2DF-4898-8435-14F721A1C32D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E79-D41A-46C8-8E61-AF4F2AAA0517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3907-BDDC-4870-919B-4CEDF2BDF9F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2419-0632-417E-98CE-0F574648345F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9AE-CF70-4269-86D1-B49653D65C0C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C1C7-9E6E-438E-AFCA-133552BA985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D1A0-6D34-4C78-AB09-2456564E754B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E901-6E8B-406A-BA95-E7F7AD45283A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2FE-C4E7-4D66-840E-4A46267EC925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B07E-F698-4101-844C-4ABDEDCBD545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3A1A-8211-4A3B-9272-1C4C96EC99B3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A57-8EBE-4EC6-8682-3A67093EE16F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7732-8130-4524-957A-3BEA1AB1C23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254" y="1122363"/>
            <a:ext cx="9249746" cy="2387600"/>
          </a:xfrm>
        </p:spPr>
        <p:txBody>
          <a:bodyPr/>
          <a:lstStyle/>
          <a:p>
            <a:pPr algn="ctr"/>
            <a:r>
              <a:rPr lang="uk-UA" dirty="0" smtClean="0"/>
              <a:t>Курсовий 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на тему </a:t>
            </a:r>
            <a:r>
              <a:rPr lang="uk-UA" dirty="0" err="1" smtClean="0"/>
              <a:t>Фрактали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7339" y="5202238"/>
            <a:ext cx="8791575" cy="1655762"/>
          </a:xfrm>
        </p:spPr>
        <p:txBody>
          <a:bodyPr/>
          <a:lstStyle/>
          <a:p>
            <a:pPr algn="ctr"/>
            <a:r>
              <a:rPr lang="uk-UA" dirty="0" smtClean="0"/>
              <a:t>Виконав Студент Групи ІПЗ-20-4 </a:t>
            </a:r>
          </a:p>
          <a:p>
            <a:pPr algn="ctr"/>
            <a:r>
              <a:rPr lang="uk-UA" dirty="0" smtClean="0"/>
              <a:t>Кормиш Р.І</a:t>
            </a:r>
          </a:p>
          <a:p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7745" y="2489200"/>
            <a:ext cx="931333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Lucida Sans" panose="020B0602030504020204" pitchFamily="34" charset="0"/>
              </a:rPr>
              <a:t>Було поглиблено знання про середу розробки </a:t>
            </a:r>
            <a:r>
              <a:rPr lang="en-US" sz="2400" dirty="0" smtClean="0">
                <a:latin typeface="Lucida Sans" panose="020B0602030504020204" pitchFamily="34" charset="0"/>
              </a:rPr>
              <a:t>Windows Forms</a:t>
            </a:r>
            <a:r>
              <a:rPr lang="uk-UA" sz="2400" dirty="0" smtClean="0">
                <a:latin typeface="Lucida Sans" panose="020B0602030504020204" pitchFamily="34" charset="0"/>
              </a:rPr>
              <a:t> та м</a:t>
            </a:r>
            <a:r>
              <a:rPr lang="uk-UA" sz="2400" dirty="0">
                <a:latin typeface="Lucida Sans" panose="020B0602030504020204" pitchFamily="34" charset="0"/>
              </a:rPr>
              <a:t>о</a:t>
            </a:r>
            <a:r>
              <a:rPr lang="uk-UA" sz="2400" dirty="0" smtClean="0">
                <a:latin typeface="Lucida Sans" panose="020B0602030504020204" pitchFamily="34" charset="0"/>
              </a:rPr>
              <a:t>ви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>
                <a:latin typeface="Lucida Sans" panose="020B0602030504020204" pitchFamily="34" charset="0"/>
              </a:rPr>
              <a:t>.</a:t>
            </a:r>
            <a:endParaRPr lang="en-US" sz="2400" dirty="0" smtClean="0"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Lucida Sans" panose="020B0602030504020204" pitchFamily="34" charset="0"/>
              </a:rPr>
              <a:t>Було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покращенно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навички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програмування</a:t>
            </a:r>
            <a:r>
              <a:rPr lang="ru-RU" sz="2400" dirty="0" smtClean="0">
                <a:latin typeface="Lucida Sans" panose="020B0602030504020204" pitchFamily="34" charset="0"/>
              </a:rPr>
              <a:t> на </a:t>
            </a:r>
            <a:r>
              <a:rPr lang="ru-RU" sz="2400" dirty="0" err="1" smtClean="0">
                <a:latin typeface="Lucida Sans" panose="020B0602030504020204" pitchFamily="34" charset="0"/>
              </a:rPr>
              <a:t>мов</a:t>
            </a:r>
            <a:r>
              <a:rPr lang="uk-UA" sz="2400" dirty="0" smtClean="0">
                <a:latin typeface="Lucida Sans" panose="020B0602030504020204" pitchFamily="34" charset="0"/>
              </a:rPr>
              <a:t>і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 smtClean="0">
                <a:latin typeface="Lucida Sans" panose="020B0602030504020204" pitchFamily="34" charset="0"/>
              </a:rPr>
              <a:t>.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Lucida Sans" panose="020B0602030504020204" pitchFamily="34" charset="0"/>
              </a:rPr>
              <a:t>Було використано наслідування (це можна побачити на діаграмі класів), інкапсуляцію (захищені поля в класах) та поліморфізм(метод </a:t>
            </a:r>
            <a:r>
              <a:rPr lang="en-US" sz="2400" dirty="0" smtClean="0">
                <a:latin typeface="Lucida Sans" panose="020B0602030504020204" pitchFamily="34" charset="0"/>
              </a:rPr>
              <a:t>Info</a:t>
            </a:r>
            <a:r>
              <a:rPr lang="uk-UA" sz="2400" dirty="0" smtClean="0">
                <a:latin typeface="Lucida Sans" panose="020B0602030504020204" pitchFamily="34" charset="0"/>
              </a:rPr>
              <a:t>, який діє в класах по різному)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Lucida Sans" panose="020B0602030504020204" pitchFamily="34" charset="0"/>
              </a:rPr>
              <a:t>Д</a:t>
            </a:r>
            <a:r>
              <a:rPr lang="uk-UA" sz="2400" dirty="0" smtClean="0">
                <a:latin typeface="Lucida Sans" panose="020B0602030504020204" pitchFamily="34" charset="0"/>
              </a:rPr>
              <a:t>осягнуто мети</a:t>
            </a:r>
            <a:r>
              <a:rPr lang="en-US" sz="2400" smtClean="0">
                <a:latin typeface="Lucida Sans" panose="020B0602030504020204" pitchFamily="34" charset="0"/>
              </a:rPr>
              <a:t> -</a:t>
            </a:r>
            <a:r>
              <a:rPr lang="uk-UA" sz="2400" smtClean="0">
                <a:latin typeface="Lucida Sans" panose="020B0602030504020204" pitchFamily="34" charset="0"/>
              </a:rPr>
              <a:t> створено </a:t>
            </a:r>
            <a:r>
              <a:rPr lang="uk-UA" sz="2400" dirty="0" smtClean="0">
                <a:latin typeface="Lucida Sans" panose="020B0602030504020204" pitchFamily="34" charset="0"/>
              </a:rPr>
              <a:t>повноцінний програмний додаток, який має змогу будувати </a:t>
            </a:r>
            <a:r>
              <a:rPr lang="uk-UA" sz="2400" dirty="0" err="1" smtClean="0">
                <a:latin typeface="Lucida Sans" panose="020B0602030504020204" pitchFamily="34" charset="0"/>
              </a:rPr>
              <a:t>фрактали</a:t>
            </a:r>
            <a:r>
              <a:rPr lang="uk-UA" sz="2400" dirty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та досліджувати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їх.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838" y="2197220"/>
            <a:ext cx="6362096" cy="2425579"/>
          </a:xfrm>
        </p:spPr>
        <p:txBody>
          <a:bodyPr>
            <a:noAutofit/>
          </a:bodyPr>
          <a:lstStyle/>
          <a:p>
            <a:pPr algn="ctr"/>
            <a:r>
              <a:rPr lang="uk-UA" sz="6000" dirty="0" smtClean="0"/>
              <a:t>Дякую за </a:t>
            </a:r>
            <a:br>
              <a:rPr lang="uk-UA" sz="6000" dirty="0" smtClean="0"/>
            </a:br>
            <a:r>
              <a:rPr lang="uk-UA" sz="6000" dirty="0" smtClean="0"/>
              <a:t>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25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Актуальність даної теми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412124"/>
            <a:ext cx="7551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Використовується у багатьох сферах</a:t>
            </a:r>
          </a:p>
          <a:p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Можна отримувати абсолютно різні зображення, незначно змінюючи параметри</a:t>
            </a:r>
          </a:p>
          <a:p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Дає можливість створювати природню (</a:t>
            </a:r>
            <a:r>
              <a:rPr lang="uk-UA" sz="2400" dirty="0" err="1" smtClean="0"/>
              <a:t>фрактальну</a:t>
            </a:r>
            <a:r>
              <a:rPr lang="uk-UA" sz="2400" dirty="0" smtClean="0"/>
              <a:t>) графіку</a:t>
            </a:r>
          </a:p>
        </p:txBody>
      </p:sp>
    </p:spTree>
    <p:extLst>
      <p:ext uri="{BB962C8B-B14F-4D97-AF65-F5344CB8AC3E}">
        <p14:creationId xmlns:p14="http://schemas.microsoft.com/office/powerpoint/2010/main" val="17412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45" y="3517202"/>
            <a:ext cx="3188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задання власної формули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створення анімації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304" y="3517202"/>
            <a:ext cx="27744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Складний в освоєнні</a:t>
            </a:r>
          </a:p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Комерційний додаток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527"/>
          <a:stretch/>
        </p:blipFill>
        <p:spPr>
          <a:xfrm>
            <a:off x="6998344" y="2848542"/>
            <a:ext cx="5008456" cy="382319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4563" y="2097088"/>
            <a:ext cx="2459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Ultra Fractal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9567" y="3517202"/>
            <a:ext cx="304783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Обмеженість вибору двома </a:t>
            </a:r>
            <a:r>
              <a:rPr lang="uk-UA" sz="2000" dirty="0" err="1"/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Довге виконання обчислень при великому приближенні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Збереження 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тільки в форматі </a:t>
            </a:r>
            <a:r>
              <a:rPr lang="en-US" sz="2000" dirty="0" smtClean="0"/>
              <a:t>.</a:t>
            </a:r>
            <a:r>
              <a:rPr lang="en-US" sz="2000" dirty="0" smtClean="0">
                <a:latin typeface="Lucida Sans" panose="020B0602030504020204" pitchFamily="34" charset="0"/>
              </a:rPr>
              <a:t>PNG</a:t>
            </a:r>
            <a:endParaRPr lang="en-US" sz="2000" dirty="0"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</a:rPr>
              <a:t>Генератор фрактал</a:t>
            </a:r>
            <a:r>
              <a:rPr lang="uk-UA" sz="3200" dirty="0">
                <a:solidFill>
                  <a:schemeClr val="tx2"/>
                </a:solidFill>
              </a:rPr>
              <a:t>і</a:t>
            </a:r>
            <a:r>
              <a:rPr lang="ru-RU" sz="3200" dirty="0">
                <a:solidFill>
                  <a:schemeClr val="tx2"/>
                </a:solidFill>
              </a:rPr>
              <a:t>в </a:t>
            </a:r>
            <a:r>
              <a:rPr lang="ru-RU" sz="3200" dirty="0" err="1">
                <a:solidFill>
                  <a:schemeClr val="tx2"/>
                </a:solidFill>
              </a:rPr>
              <a:t>від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Nadin</a:t>
            </a:r>
            <a:r>
              <a:rPr lang="en-US" sz="2800" dirty="0">
                <a:solidFill>
                  <a:schemeClr val="tx2"/>
                </a:solidFill>
                <a:latin typeface="Lucida Sans" panose="020B0602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desing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2"/>
          <a:srcRect b="18515"/>
          <a:stretch/>
        </p:blipFill>
        <p:spPr>
          <a:xfrm>
            <a:off x="6927397" y="2857560"/>
            <a:ext cx="5112552" cy="3797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8845" y="3517202"/>
            <a:ext cx="31882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Добре реалізована механіка приближення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Інтернет ресурс</a:t>
            </a:r>
          </a:p>
        </p:txBody>
      </p:sp>
    </p:spTree>
    <p:extLst>
      <p:ext uri="{BB962C8B-B14F-4D97-AF65-F5344CB8AC3E}">
        <p14:creationId xmlns:p14="http://schemas.microsoft.com/office/powerpoint/2010/main" val="538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3597" y="3517202"/>
            <a:ext cx="277078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накладок зображень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Наявні елементи </a:t>
            </a:r>
            <a:r>
              <a:rPr lang="uk-UA" sz="2000" dirty="0" err="1" smtClean="0"/>
              <a:t>комерційності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Fractal Explorer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45" y="3517202"/>
            <a:ext cx="318820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ru-RU" sz="2000" dirty="0" smtClean="0"/>
              <a:t>Широкий </a:t>
            </a:r>
            <a:r>
              <a:rPr lang="ru-RU" sz="2000" dirty="0" err="1" smtClean="0"/>
              <a:t>виб</a:t>
            </a:r>
            <a:r>
              <a:rPr lang="uk-UA" sz="2000" dirty="0" err="1" smtClean="0"/>
              <a:t>ір</a:t>
            </a:r>
            <a:r>
              <a:rPr lang="uk-UA" sz="2000" dirty="0" smtClean="0"/>
              <a:t> </a:t>
            </a:r>
            <a:r>
              <a:rPr lang="uk-UA" sz="2000" dirty="0" err="1" smtClean="0"/>
              <a:t>фракталів</a:t>
            </a:r>
            <a:r>
              <a:rPr lang="uk-UA" sz="2000" dirty="0" smtClean="0"/>
              <a:t>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Збереження </a:t>
            </a:r>
            <a:r>
              <a:rPr lang="uk-UA" sz="2000" dirty="0"/>
              <a:t>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у</a:t>
            </a:r>
            <a:r>
              <a:rPr lang="en-US" sz="2000" dirty="0" smtClean="0"/>
              <a:t> </a:t>
            </a:r>
            <a:r>
              <a:rPr lang="uk-UA" sz="2000" dirty="0" smtClean="0"/>
              <a:t>всіх популярних форматах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Lucida Sans" panose="020B0602030504020204" pitchFamily="34" charset="0"/>
              </a:rPr>
              <a:t>Можливість роботи одночасно з декількома </a:t>
            </a:r>
            <a:r>
              <a:rPr lang="uk-UA" sz="2000" dirty="0" err="1" smtClean="0">
                <a:latin typeface="Lucida Sans" panose="020B0602030504020204" pitchFamily="34" charset="0"/>
              </a:rPr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0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30" y="2710439"/>
            <a:ext cx="5120936" cy="39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Вибір інструментарію та середовища програмування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5944" y="2097088"/>
            <a:ext cx="5625041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МОВА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ПРОГРАМУВАННЯ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latin typeface="Lucida Console" panose="020B0609040504020204" pitchFamily="49" charset="0"/>
              </a:rPr>
              <a:t>С</a:t>
            </a:r>
            <a:r>
              <a:rPr lang="en-US" sz="2800" dirty="0" smtClean="0">
                <a:latin typeface="Lucida Sans" panose="020B0602030504020204" pitchFamily="34" charset="0"/>
              </a:rPr>
              <a:t># - </a:t>
            </a:r>
            <a:r>
              <a:rPr lang="uk-UA" sz="2800" dirty="0" smtClean="0"/>
              <a:t>ОБ’ЄКТИВНО-ОРІЄНТОВАНО МОВА ПРОГРАМУВАННЯ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90984" y="2097088"/>
            <a:ext cx="3731949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СЕРЕДОВИЩЕ РОЗРОБКИ</a:t>
            </a:r>
          </a:p>
          <a:p>
            <a:pPr marL="0" indent="0" algn="ctr">
              <a:buNone/>
            </a:pPr>
            <a:r>
              <a:rPr lang="en-US" dirty="0" smtClean="0">
                <a:latin typeface="Lucida Sans" panose="020B0602030504020204" pitchFamily="34" charset="0"/>
              </a:rPr>
              <a:t>MICROSOFT VISUAL STUDIO 2019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80" y="4131733"/>
            <a:ext cx="2643266" cy="2643266"/>
          </a:xfrm>
          <a:prstGeom prst="rect">
            <a:avLst/>
          </a:prstGeom>
        </p:spPr>
      </p:pic>
      <p:pic>
        <p:nvPicPr>
          <p:cNvPr id="1030" name="Picture 6" descr="AddressSanitizer (ASan) для Windows (MSVC) / Ha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58" y="45008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Проектування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532" y="1758421"/>
            <a:ext cx="465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Діаграма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кл</a:t>
            </a:r>
            <a:r>
              <a:rPr lang="uk-UA" sz="2400" dirty="0"/>
              <a:t>а</a:t>
            </a:r>
            <a:r>
              <a:rPr lang="ru-RU" sz="2400" dirty="0" err="1" smtClean="0"/>
              <a:t>сів</a:t>
            </a:r>
            <a:r>
              <a:rPr lang="ru-RU" sz="2400" dirty="0" smtClean="0"/>
              <a:t> </a:t>
            </a:r>
            <a:r>
              <a:rPr lang="ru-RU" sz="2400" dirty="0" smtClean="0"/>
              <a:t>та </a:t>
            </a:r>
            <a:r>
              <a:rPr lang="ru-RU" sz="2400" dirty="0" err="1" smtClean="0"/>
              <a:t>компонентів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Структура проекту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2" y="2958750"/>
            <a:ext cx="7315201" cy="3696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883" y="2266421"/>
            <a:ext cx="3100917" cy="4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441</TotalTime>
  <Words>222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Lucida Console</vt:lpstr>
      <vt:lpstr>Lucida Sans</vt:lpstr>
      <vt:lpstr>Numans</vt:lpstr>
      <vt:lpstr>Trebuchet MS</vt:lpstr>
      <vt:lpstr>Tw Cen MT</vt:lpstr>
      <vt:lpstr>Wingdings</vt:lpstr>
      <vt:lpstr>Контур</vt:lpstr>
      <vt:lpstr>Курсовий проект на тему Фрактали</vt:lpstr>
      <vt:lpstr>Актуальність даної теми</vt:lpstr>
      <vt:lpstr>Аналогічне програмне  забезпечення</vt:lpstr>
      <vt:lpstr>Аналогічне програмне  забезпечення</vt:lpstr>
      <vt:lpstr>Аналогічне програмне  забезпечення</vt:lpstr>
      <vt:lpstr>Вибір інструментарію та середовища програмування</vt:lpstr>
      <vt:lpstr>Презентация PowerPoint</vt:lpstr>
      <vt:lpstr>Проектування програмного додатку</vt:lpstr>
      <vt:lpstr>Презентация PowerPoint</vt:lpstr>
      <vt:lpstr>Презентация PowerPoint</vt:lpstr>
      <vt:lpstr>Презентация PowerPoint</vt:lpstr>
      <vt:lpstr>Висновки</vt:lpstr>
      <vt:lpstr>Дякую за  увагу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 Фрактали</dc:title>
  <dc:creator>Рома Кормиш</dc:creator>
  <cp:lastModifiedBy>Рома Кормиш</cp:lastModifiedBy>
  <cp:revision>28</cp:revision>
  <dcterms:created xsi:type="dcterms:W3CDTF">2021-05-11T13:13:58Z</dcterms:created>
  <dcterms:modified xsi:type="dcterms:W3CDTF">2021-05-18T15:25:15Z</dcterms:modified>
</cp:coreProperties>
</file>