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92883-FEC9-49F0-8E52-3460DE6A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7D4303-E503-4D7E-8A18-90B07DC9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D6F8-C595-4FF6-AE81-EFD418765E60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52FD69-A864-4F80-9E5A-550D5031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7C03A5-0491-40EA-8BEE-9934CE6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46A9-4875-44EA-88B7-61AB9D7E4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8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943C3-12E9-4A8D-B70A-DFF6B876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7B3DB-EE1F-42E4-8557-17D62C28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90229-45CF-4D7D-963A-A23EC466A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D6F8-C595-4FF6-AE81-EFD418765E60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C3FB0B-B9AA-4339-8721-F505F75CC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202F24-2CC3-4A23-90E8-9C738D2E1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46A9-4875-44EA-88B7-61AB9D7E45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0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14DDF1A-F3FF-4790-8B41-ED592873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F97051-F5D0-498A-B3D6-9C52A1ADAE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0811CE1-385B-4499-A20B-6061CBB8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Gestion des évolutions et maintenance logicielle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9B3F70-599E-4DC1-AB13-AD7D5EED89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8E90461-29EF-4000-B0A9-0D77A8AC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Processus de production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4851B2-FD36-4870-B3DB-6FE1749A7A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6CE56C9-35D2-41B4-BE3D-14E922BD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Organisations des équipes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5BCA69-F090-465F-834A-97D00333AD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A9D98E7-42C8-488C-8EE0-072453F9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Méthodes et outils de spécification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DA9B92-A50E-41C1-8E89-4143C3BBAC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B692A51-A3F5-4CA3-BC0C-5A5A3B64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Méthodes de validation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FEAF34-E93D-4842-8D2B-DD17391CA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FB56EC9-BFB2-4269-BB97-4E07305E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Spécifications non fonctionnelles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450C28-9369-4512-AB66-B8BEFA796A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B74BE38-AD2C-45D9-B01C-FED20EBB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Règles de codage et de documentation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AC363A-0665-4E50-A8DD-F6837E0FE5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7DF5DD98-CD21-4224-B578-F5486857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Organisation et méthodes de tests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63D515-7A94-4F9A-AACA-F8C03759E9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73D8E54-7FEC-498F-9E6D-AB3C1D13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Gestion des versions en développement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0E9CAD-A55A-49A1-884A-66F7A65EBB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Processus de production</vt:lpstr>
      <vt:lpstr>Organisations des équipes</vt:lpstr>
      <vt:lpstr>Méthodes et outils de spécification</vt:lpstr>
      <vt:lpstr>Méthodes de validation</vt:lpstr>
      <vt:lpstr>Spécifications non fonctionnelles</vt:lpstr>
      <vt:lpstr>Règles de codage et de documentation</vt:lpstr>
      <vt:lpstr>Organisation et méthodes de tests</vt:lpstr>
      <vt:lpstr>Gestion des versions en développement</vt:lpstr>
      <vt:lpstr>Gestion des évolutions et maintenance logicielle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RAIMON Dylan</dc:creator>
  <cp:lastModifiedBy>RAIMON Dylan</cp:lastModifiedBy>
  <cp:revision>1</cp:revision>
  <dcterms:created xsi:type="dcterms:W3CDTF">2019-03-04T23:08:48Z</dcterms:created>
  <dcterms:modified xsi:type="dcterms:W3CDTF">2019-03-04T23:08:48Z</dcterms:modified>
</cp:coreProperties>
</file>