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D36C6A-E96E-4413-9CB7-80144264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D916689-C1BB-459B-A6E7-88B6AD2A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BBAA-3760-4AA9-9DCA-957BDD440E10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88B94A-2061-4EB9-B002-F38DDE7E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DB4226-0858-43FF-8459-AFEB006E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ECAC-69AB-4DA2-9207-9D7BA59B48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60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8FDB727-2EC7-4E72-9A50-1EBDB447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F3FA70-793C-4DDB-BA5C-50DD0B3A5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A14396-B0A6-489A-B5E8-4BD59F15F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0BBAA-3760-4AA9-9DCA-957BDD440E10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7EA08B-D97E-460C-8F98-ADC065BCD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9E2961-8FA5-4D1E-BF9F-A4E18C0F0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FECAC-69AB-4DA2-9207-9D7BA59B48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03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F77C7F45-2F1F-4BBC-8DE6-AB52B613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40FE40E-1AB8-4541-886F-FC8CB97606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4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088136D5-58D3-4434-8E75-90B309F02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8000" b="1">
                <a:solidFill>
                  <a:srgbClr val="FFC000"/>
                </a:solidFill>
              </a:rPr>
              <a:t>Presentation of the company</a:t>
            </a:r>
            <a:endParaRPr lang="en-US" sz="8000" b="1" dirty="0">
              <a:solidFill>
                <a:srgbClr val="FFC00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6AF2109-48C2-45B2-860E-0393BC4E12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09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C7B51FD5-813F-4C59-B05F-7A3C4E92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>
                <a:solidFill>
                  <a:srgbClr val="FFC000"/>
                </a:solidFill>
              </a:rPr>
              <a:t>Presentation of the company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8B8560F-81F7-46B3-94F9-F49F081E5E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1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AC2C2C15-242D-4857-A91E-2781A73F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>
                <a:solidFill>
                  <a:srgbClr val="FFC000"/>
                </a:solidFill>
              </a:rPr>
              <a:t>History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E5D633B-A58F-49A7-96C4-B6B3BAD3A6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4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17E220A5-3825-46CA-BA45-9261703B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>
                <a:solidFill>
                  <a:srgbClr val="FFC000"/>
                </a:solidFill>
              </a:rPr>
              <a:t>Orange in the world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6D95D9E-DCF2-4B14-915D-189C90BF77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1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1BF58F51-79B0-47A3-B92B-DB3D3E07E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8000" b="1">
                <a:solidFill>
                  <a:srgbClr val="FFC000"/>
                </a:solidFill>
              </a:rPr>
              <a:t>Orange Wholesale France</a:t>
            </a:r>
            <a:endParaRPr lang="en-US" sz="8000" b="1" dirty="0">
              <a:solidFill>
                <a:srgbClr val="FFC00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F1408E-E9A5-404E-B21A-0DAF868DA2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8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FED24005-CA4C-49A5-BDE2-7DF736BD6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>
                <a:solidFill>
                  <a:srgbClr val="FFC000"/>
                </a:solidFill>
              </a:rPr>
              <a:t>Orange Wholesale France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D43C064-7751-4902-AE71-67A8F8476A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42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3F8BF60D-9A59-4DF9-A2CB-90E091882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8000" b="1">
                <a:solidFill>
                  <a:srgbClr val="FFC000"/>
                </a:solidFill>
              </a:rPr>
              <a:t>My work in the company</a:t>
            </a:r>
            <a:endParaRPr lang="en-US" sz="8000" b="1" dirty="0">
              <a:solidFill>
                <a:srgbClr val="FFC00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D06259A-63BB-466A-B0BA-ACEBF25952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80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8A36DB42-A7C0-46EA-9E46-87CBBF25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>
                <a:solidFill>
                  <a:srgbClr val="FFC000"/>
                </a:solidFill>
              </a:rPr>
              <a:t>My work in the company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B78D650-D2AA-4EC1-9FAB-FBD511259E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324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Grand écran</PresentationFormat>
  <Paragraphs>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Presentation of the company</vt:lpstr>
      <vt:lpstr>Presentation of the company</vt:lpstr>
      <vt:lpstr>History</vt:lpstr>
      <vt:lpstr>Orange in the world</vt:lpstr>
      <vt:lpstr>Orange Wholesale France</vt:lpstr>
      <vt:lpstr>Orange Wholesale France</vt:lpstr>
      <vt:lpstr>My work in the company</vt:lpstr>
      <vt:lpstr>My work in the company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RAIMON Dylan</dc:creator>
  <cp:lastModifiedBy>RAIMON Dylan</cp:lastModifiedBy>
  <cp:revision>1</cp:revision>
  <dcterms:created xsi:type="dcterms:W3CDTF">2018-09-26T00:14:56Z</dcterms:created>
  <dcterms:modified xsi:type="dcterms:W3CDTF">2018-09-26T00:14:56Z</dcterms:modified>
</cp:coreProperties>
</file>