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9E399-216B-4084-8BDD-11D9AD86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D27D1-6587-4A10-976D-DEE2A3FB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934-430A-4A8A-A3BB-CE7F15EB0DBE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10FDAF-5C2A-4E20-A096-92069B37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079D50-BAA6-4046-B9DB-E92FDDEF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62EA-F7DC-49DE-992E-839BFF69F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8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552D98-E879-4592-8A0F-ABEC0767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3BA4E-82A2-413D-8D66-04CC379D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A4542-E11E-42EC-8AFD-39383333C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2934-430A-4A8A-A3BB-CE7F15EB0DBE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998E40-2DDA-4AFE-8E0B-BDA11387D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90E02-9B50-4270-BB07-02D544DCC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62EA-F7DC-49DE-992E-839BFF69F0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9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441349A5-1BF0-42CD-A673-05B5F4D1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5C6F0C-63C4-4283-BDCD-7F94C46A85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375A123-F4FE-48FF-9676-E79ABB66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Orange Wholesale France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296653-88B5-43F0-8E06-1A02C1218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0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404E55EE-F7A8-45E7-823C-2783B1AD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engagements 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358F54-28B4-4C95-930D-1242E95CFC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71BE6F08-F1E5-4FD5-929E-1630B4F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Les clients de Orange Wholesafe France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81EDA4-C2C8-4986-9EBE-25653A93D8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7E5306E-C19D-4402-82A9-88E5949E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ln/>
                <a:solidFill>
                  <a:schemeClr val="accent4"/>
                </a:solidFill>
              </a:rPr>
              <a:t>Organisation du travail</a:t>
            </a:r>
            <a:endParaRPr lang="en-US" sz="8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9CF32E-E260-4D56-B855-1B43BE74A1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0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30E1869-C538-4C0F-9269-74122D66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ln/>
                <a:solidFill>
                  <a:schemeClr val="accent4"/>
                </a:solidFill>
              </a:rPr>
              <a:t>Processus d’activités du service </a:t>
            </a:r>
            <a:endParaRPr lang="en-US" sz="8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9D3B7E-29E7-4232-AEF2-3568CFA79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E6E2AA1-8021-43CA-BBD7-349014FC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Méthode de travail de l’équipe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33D654-37A6-47EC-AFFA-0FB28AA68A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7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59B9331-ECF2-4DC2-BDB8-779A8247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ln/>
                <a:solidFill>
                  <a:schemeClr val="accent4"/>
                </a:solidFill>
              </a:rPr>
              <a:t>Projet VIT</a:t>
            </a:r>
            <a:endParaRPr lang="en-US" sz="8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7FB36E-0A2C-43B8-98DD-785BD070D4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F01842D-A69F-41DD-9781-A2537EFF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ln/>
                <a:solidFill>
                  <a:schemeClr val="accent4"/>
                </a:solidFill>
              </a:rPr>
              <a:t>Conclusion</a:t>
            </a:r>
            <a:endParaRPr lang="en-US" sz="8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1629DE-F230-469C-AECB-756EB545FE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46D5E9E-BD40-41AE-9E66-8A6605B6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/>
              <a:t>Sommaire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20CA82-97E1-4E5E-AE4D-AD1EBAD98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562EBE5-6189-4125-A3F1-15917486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ln/>
                <a:solidFill>
                  <a:schemeClr val="accent4"/>
                </a:solidFill>
              </a:rPr>
              <a:t>Présentation de l’entreprise</a:t>
            </a:r>
            <a:endParaRPr lang="en-US" sz="8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2BF647-A4FC-46BA-9457-E108D38613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4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2E64318-84EF-45E3-ACDE-13F6B633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L’Entreprise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6A22C9-3DA1-48B0-9AF5-DC5FE0BA3B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9EEF1DA-4234-49CC-BB55-D553E740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Histoire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E9CC5B-1CB2-41A8-B354-6ECD5EF15C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B29F489-ECD1-4C8E-9B0E-1ED40A2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Orange dans le monde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865AEF-43E0-481B-85E7-FABA14ECFD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0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8F5F0D08-7DDE-4E69-B22A-2A4A163D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8000" b="1">
                <a:ln/>
                <a:solidFill>
                  <a:schemeClr val="accent4"/>
                </a:solidFill>
              </a:rPr>
              <a:t>Processus de fonctionnement</a:t>
            </a:r>
            <a:endParaRPr lang="en-US" sz="8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F67E69-2E79-4D4F-AC36-53869393ED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FC93128-1FA1-4FDA-92DE-C28C2C46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Orange Wholesale France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824AF9-32FA-4CCA-9935-A7AD4826EB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EB3F6D1-3524-453E-A7ED-124DAD1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Histoire de Orange Wholesale France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730447-8150-4CF9-826E-3F7B583D5F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3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Grand écran</PresentationFormat>
  <Paragraphs>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Sommaire</vt:lpstr>
      <vt:lpstr>Présentation de l’entreprise</vt:lpstr>
      <vt:lpstr>L’Entreprise</vt:lpstr>
      <vt:lpstr>Histoire </vt:lpstr>
      <vt:lpstr>Orange dans le monde</vt:lpstr>
      <vt:lpstr>Processus de fonctionnement</vt:lpstr>
      <vt:lpstr>Orange Wholesale France</vt:lpstr>
      <vt:lpstr>Histoire de Orange Wholesale France</vt:lpstr>
      <vt:lpstr>Orange Wholesale France</vt:lpstr>
      <vt:lpstr>Nos engagements </vt:lpstr>
      <vt:lpstr>Les clients de Orange Wholesafe France</vt:lpstr>
      <vt:lpstr>Organisation du travail</vt:lpstr>
      <vt:lpstr>Processus d’activités du service </vt:lpstr>
      <vt:lpstr>Méthode de travail de l’équipe</vt:lpstr>
      <vt:lpstr>Projet VIT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Raimon</dc:creator>
  <cp:lastModifiedBy>Raimon</cp:lastModifiedBy>
  <cp:revision>1</cp:revision>
  <dcterms:created xsi:type="dcterms:W3CDTF">2018-01-22T21:34:59Z</dcterms:created>
  <dcterms:modified xsi:type="dcterms:W3CDTF">2018-01-22T21:34:59Z</dcterms:modified>
</cp:coreProperties>
</file>