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82011-69AD-4BDE-A56B-73F5024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7A5165-AC0B-4984-AF79-DCB05C91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2F42-AF92-42DD-AEF3-90A7A45BAF0E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78F2C3-D220-4C46-BF62-B6335DFF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B1C36A-CB86-4BFD-98A3-53BEEB91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0D60-E41A-4B0A-BFA1-4867A7F72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3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1AB03D-052C-4E15-A630-7BAE8985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36B5E-6BF9-4896-A21B-64DEF9E8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381A2-EBDD-4F45-B0E7-C81FE00E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2F42-AF92-42DD-AEF3-90A7A45BAF0E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B8C881-5902-4ADE-BD69-F2CC79C8D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8B4A7-3DE0-4332-9011-264401F1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0D60-E41A-4B0A-BFA1-4867A7F72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5F132BC-1F63-4432-B1C7-F0A7F142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BCBFE1-06E6-466D-AE7E-28872B7B2D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4A80DDA-2B8F-40E3-9ADC-C8AA4EDA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Gestion des évolutions et maintenance logicielle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3E6C00-4415-4952-981A-B58BAF65A5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AD6DBE8-B0E7-41FA-A8F8-F83DE5AF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Processus de production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05EE3D-ED7D-4A34-B816-DFF85FFBB0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5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3D001D2-A1AE-4FA5-995F-6678AE33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Organisations des équipes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74574-8184-46A0-A8F1-9C6383CBA0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4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F62FEF5-AFBC-427E-9822-B37CCF9D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Méthodes et outils de spécification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8C50DE-E863-4FC0-8874-23F88214F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22E6C8D-2767-47A4-9F6C-ACAEA02B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Méthodes de validation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547C70-04EF-459B-9242-9DFAA94E05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2F2ADE1-58EF-4450-BFD7-936454CF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Spécifications non fonctionnelles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C52EDB-8D91-4A03-A68A-92069D5AA0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8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FBF4387-1A14-472D-A922-AC17A966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Règles de codage et de documentation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A93FAD-A281-4F01-A161-08FC93DCFC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62D2C54-A50D-4B13-8E05-C2565DB7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Organisation et méthodes de tests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5D14F0-1940-45E4-A584-263FF7260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B2FC5A3-9D85-4C10-ACDF-A42FF728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Gestion des versions en développement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D1B28A-8A18-4FD4-B23E-BAAD78965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25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Processus de production</vt:lpstr>
      <vt:lpstr>Organisations des équipes</vt:lpstr>
      <vt:lpstr>Méthodes et outils de spécification</vt:lpstr>
      <vt:lpstr>Méthodes de validation</vt:lpstr>
      <vt:lpstr>Spécifications non fonctionnelles</vt:lpstr>
      <vt:lpstr>Règles de codage et de documentation</vt:lpstr>
      <vt:lpstr>Organisation et méthodes de tests</vt:lpstr>
      <vt:lpstr>Gestion des versions en développement</vt:lpstr>
      <vt:lpstr>Gestion des évolutions et maintenance logicielle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RAIMON Dylan</dc:creator>
  <cp:lastModifiedBy>RAIMON Dylan</cp:lastModifiedBy>
  <cp:revision>1</cp:revision>
  <dcterms:created xsi:type="dcterms:W3CDTF">2019-03-05T09:45:52Z</dcterms:created>
  <dcterms:modified xsi:type="dcterms:W3CDTF">2019-03-05T09:45:52Z</dcterms:modified>
</cp:coreProperties>
</file>