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DAG1_jc6Do8</dc:identifier>
  <dcterms:modified xsi:type="dcterms:W3CDTF">2011-08-01T06:04:30Z</dcterms:modified>
  <cp:revision>1</cp:revision>
</cp:coreProperties>
</file>