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284" r:id="rId7"/>
    <p:sldId id="285" r:id="rId8"/>
    <p:sldId id="287" r:id="rId9"/>
    <p:sldId id="288" r:id="rId10"/>
    <p:sldId id="286" r:id="rId11"/>
    <p:sldId id="262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5/31/2020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Kopbraukšana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138"/>
            <a:ext cx="9144000" cy="875324"/>
          </a:xfrm>
        </p:spPr>
        <p:txBody>
          <a:bodyPr>
            <a:normAutofit/>
          </a:bodyPr>
          <a:lstStyle/>
          <a:p>
            <a:r>
              <a:rPr lang="lv-LV" dirty="0"/>
              <a:t>Raimonds </a:t>
            </a:r>
            <a:r>
              <a:rPr lang="lv-LV" dirty="0" err="1"/>
              <a:t>Lagzdiņš</a:t>
            </a:r>
            <a:endParaRPr lang="lv-LV" dirty="0"/>
          </a:p>
          <a:p>
            <a:r>
              <a:rPr lang="lv-LV" dirty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831" y="1727419"/>
            <a:ext cx="10833833" cy="3180641"/>
          </a:xfrm>
        </p:spPr>
        <p:txBody>
          <a:bodyPr>
            <a:normAutofit/>
          </a:bodyPr>
          <a:lstStyle/>
          <a:p>
            <a:r>
              <a:rPr lang="lv-LV" sz="2400" dirty="0"/>
              <a:t>Kvalifikācijas d</a:t>
            </a:r>
            <a:r>
              <a:rPr lang="en-US" sz="2400" dirty="0" err="1"/>
              <a:t>arba</a:t>
            </a:r>
            <a:r>
              <a:rPr lang="en-US" sz="2400" dirty="0"/>
              <a:t> </a:t>
            </a:r>
            <a:r>
              <a:rPr lang="en-US" sz="2400" dirty="0" err="1"/>
              <a:t>uzdevums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izveidot</a:t>
            </a:r>
            <a:r>
              <a:rPr lang="en-US" sz="2400" dirty="0"/>
              <a:t> </a:t>
            </a:r>
            <a:r>
              <a:rPr lang="en-US" sz="2400" dirty="0" err="1"/>
              <a:t>kopbraukšanas</a:t>
            </a:r>
            <a:r>
              <a:rPr lang="en-US" sz="2400" dirty="0"/>
              <a:t> </a:t>
            </a:r>
            <a:r>
              <a:rPr lang="en-US" sz="2400" dirty="0" err="1"/>
              <a:t>sistēmu</a:t>
            </a:r>
            <a:r>
              <a:rPr lang="en-US" sz="2400" dirty="0"/>
              <a:t>. </a:t>
            </a:r>
            <a:endParaRPr lang="lv-LV" sz="2400" dirty="0"/>
          </a:p>
          <a:p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tās</a:t>
            </a:r>
            <a:r>
              <a:rPr lang="en-US" sz="2400" dirty="0"/>
              <a:t> </a:t>
            </a:r>
            <a:r>
              <a:rPr lang="en-US" sz="2400" dirty="0" err="1"/>
              <a:t>palīdzību</a:t>
            </a:r>
            <a:r>
              <a:rPr lang="en-US" sz="2400" dirty="0"/>
              <a:t> </a:t>
            </a:r>
            <a:r>
              <a:rPr lang="en-US" sz="2400" dirty="0" err="1"/>
              <a:t>lietotājs</a:t>
            </a:r>
            <a:r>
              <a:rPr lang="en-US" sz="2400" dirty="0"/>
              <a:t> var </a:t>
            </a:r>
            <a:r>
              <a:rPr lang="en-US" sz="2400" dirty="0" err="1"/>
              <a:t>apskatīt</a:t>
            </a:r>
            <a:r>
              <a:rPr lang="en-US" sz="2400" dirty="0"/>
              <a:t> </a:t>
            </a:r>
            <a:r>
              <a:rPr lang="en-US" sz="2400" dirty="0" err="1"/>
              <a:t>pieejamos</a:t>
            </a:r>
            <a:r>
              <a:rPr lang="en-US" sz="2400" dirty="0"/>
              <a:t> </a:t>
            </a:r>
            <a:r>
              <a:rPr lang="en-US" sz="2400" dirty="0" err="1"/>
              <a:t>braucienus</a:t>
            </a:r>
            <a:r>
              <a:rPr lang="en-US" sz="2400" dirty="0"/>
              <a:t>, </a:t>
            </a:r>
            <a:r>
              <a:rPr lang="en-US" sz="2400" dirty="0" err="1"/>
              <a:t>pievienot</a:t>
            </a:r>
            <a:r>
              <a:rPr lang="en-US" sz="2400" dirty="0"/>
              <a:t> pats </a:t>
            </a:r>
            <a:r>
              <a:rPr lang="en-US" sz="2400" dirty="0" err="1"/>
              <a:t>savu</a:t>
            </a:r>
            <a:r>
              <a:rPr lang="en-US" sz="2400" dirty="0"/>
              <a:t> </a:t>
            </a:r>
            <a:r>
              <a:rPr lang="en-US" sz="2400" dirty="0" err="1"/>
              <a:t>braucienu</a:t>
            </a:r>
            <a:r>
              <a:rPr lang="en-US" sz="2400" dirty="0"/>
              <a:t> un </a:t>
            </a:r>
            <a:r>
              <a:rPr lang="en-US" sz="2400" dirty="0" err="1"/>
              <a:t>pieteikties</a:t>
            </a:r>
            <a:r>
              <a:rPr lang="en-US" sz="2400" dirty="0"/>
              <a:t> </a:t>
            </a:r>
            <a:r>
              <a:rPr lang="en-US" sz="2400" dirty="0" err="1"/>
              <a:t>kādam</a:t>
            </a:r>
            <a:r>
              <a:rPr lang="en-US" sz="2400" dirty="0"/>
              <a:t> </a:t>
            </a:r>
            <a:r>
              <a:rPr lang="en-US" sz="2400" dirty="0" err="1"/>
              <a:t>braucienam</a:t>
            </a:r>
            <a:r>
              <a:rPr lang="en-US" sz="2400" dirty="0"/>
              <a:t>.</a:t>
            </a:r>
            <a:endParaRPr lang="lv-LV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/>
              <a:t>Brauciena izveide,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/>
              <a:t>braucienu meklēšana,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/>
              <a:t>braucienu dzēšana.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8" y="2091023"/>
            <a:ext cx="5465708" cy="804338"/>
          </a:xfrm>
        </p:spPr>
        <p:txBody>
          <a:bodyPr>
            <a:normAutofit/>
          </a:bodyPr>
          <a:lstStyle/>
          <a:p>
            <a:r>
              <a:rPr lang="lv-LV" dirty="0"/>
              <a:t>Izmantotās tehnoloģijas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231310-46EE-4A89-8BFA-916C3598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5339568" cy="2288725"/>
          </a:xfrm>
        </p:spPr>
        <p:txBody>
          <a:bodyPr/>
          <a:lstStyle/>
          <a:p>
            <a:r>
              <a:rPr lang="lv-LV" sz="2400" dirty="0"/>
              <a:t>PHP </a:t>
            </a:r>
            <a:r>
              <a:rPr lang="lv-LV" sz="2400" dirty="0" err="1"/>
              <a:t>web</a:t>
            </a:r>
            <a:r>
              <a:rPr lang="lv-LV" sz="2400" dirty="0"/>
              <a:t> ietvars Yii2</a:t>
            </a:r>
          </a:p>
          <a:p>
            <a:r>
              <a:rPr lang="lv-LV" sz="2400" dirty="0"/>
              <a:t>XAMPP</a:t>
            </a:r>
          </a:p>
          <a:p>
            <a:r>
              <a:rPr lang="lv-LV" sz="2400" dirty="0"/>
              <a:t>AWS</a:t>
            </a:r>
          </a:p>
          <a:p>
            <a:r>
              <a:rPr lang="lv-LV" sz="2400" dirty="0" err="1"/>
              <a:t>Git</a:t>
            </a:r>
            <a:endParaRPr lang="lv-LV" sz="2400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6DD37D-9C15-4BCF-BA76-1649686C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94" y="2567678"/>
            <a:ext cx="3142093" cy="1891433"/>
          </a:xfrm>
          <a:prstGeom prst="rect">
            <a:avLst/>
          </a:prstGeom>
        </p:spPr>
      </p:pic>
      <p:pic>
        <p:nvPicPr>
          <p:cNvPr id="1030" name="Picture 6" descr="Amazon Web Services (AWS) | LinkedIn">
            <a:extLst>
              <a:ext uri="{FF2B5EF4-FFF2-40B4-BE49-F238E27FC236}">
                <a16:creationId xmlns:a16="http://schemas.microsoft.com/office/drawing/2014/main" id="{2D143BD1-EC54-4E59-9950-19DC8C3A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9" y="2567678"/>
            <a:ext cx="1891433" cy="18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ould You Use a Git Alternative? – CloudSavvy IT">
            <a:extLst>
              <a:ext uri="{FF2B5EF4-FFF2-40B4-BE49-F238E27FC236}">
                <a16:creationId xmlns:a16="http://schemas.microsoft.com/office/drawing/2014/main" id="{B18484BD-176A-403E-B347-E582D38E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95" y="4440376"/>
            <a:ext cx="3150956" cy="13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B9B947-812C-4276-8A79-D6AF0BC18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951" y="4459111"/>
            <a:ext cx="1875322" cy="13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51" y="770509"/>
            <a:ext cx="5994204" cy="569086"/>
          </a:xfrm>
        </p:spPr>
        <p:txBody>
          <a:bodyPr>
            <a:normAutofit/>
          </a:bodyPr>
          <a:lstStyle/>
          <a:p>
            <a:r>
              <a:rPr lang="lv-LV" dirty="0"/>
              <a:t>Sistēmas struktūras modelis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CAC0672-1774-4825-89AD-A3EE817B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6" y="1539631"/>
            <a:ext cx="11556397" cy="40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8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51" y="770509"/>
            <a:ext cx="5994204" cy="569086"/>
          </a:xfrm>
        </p:spPr>
        <p:txBody>
          <a:bodyPr>
            <a:normAutofit/>
          </a:bodyPr>
          <a:lstStyle/>
          <a:p>
            <a:r>
              <a:rPr lang="lv-LV" dirty="0"/>
              <a:t>ER diagramma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73205-E084-4046-86DF-2E7A4BFF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81" y="1522994"/>
            <a:ext cx="8750540" cy="50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6" y="1929468"/>
            <a:ext cx="5372210" cy="965893"/>
          </a:xfrm>
        </p:spPr>
        <p:txBody>
          <a:bodyPr>
            <a:normAutofit/>
          </a:bodyPr>
          <a:lstStyle/>
          <a:p>
            <a:r>
              <a:rPr lang="lv-LV" dirty="0"/>
              <a:t>Datu plūsmu diagramma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57" y="5309635"/>
            <a:ext cx="2289654" cy="569085"/>
          </a:xfrm>
        </p:spPr>
        <p:txBody>
          <a:bodyPr/>
          <a:lstStyle/>
          <a:p>
            <a:r>
              <a:rPr lang="lv-LV" dirty="0"/>
              <a:t>Brauciena pievienošana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D8078-D07A-4BB1-8F5B-FFDE6865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22" y="2982359"/>
            <a:ext cx="6067323" cy="2187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FB7E18-7231-4AA4-82F4-039B974E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5" y="2982359"/>
            <a:ext cx="4932332" cy="218732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AFFCA6-0E0E-42BB-8776-3B450BE8C7AF}"/>
              </a:ext>
            </a:extLst>
          </p:cNvPr>
          <p:cNvSpPr txBox="1">
            <a:spLocks/>
          </p:cNvSpPr>
          <p:nvPr/>
        </p:nvSpPr>
        <p:spPr>
          <a:xfrm>
            <a:off x="1994284" y="5257229"/>
            <a:ext cx="2289654" cy="5690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Paroles atjaunošana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7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74" y="2091022"/>
            <a:ext cx="4853962" cy="932095"/>
          </a:xfrm>
        </p:spPr>
        <p:txBody>
          <a:bodyPr/>
          <a:lstStyle/>
          <a:p>
            <a:r>
              <a:rPr lang="lv-LV" dirty="0"/>
              <a:t>Tabulu saišu shēma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889DFE-CF2A-4422-9251-3699D31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26" y="1438081"/>
            <a:ext cx="7421018" cy="51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76" y="753184"/>
            <a:ext cx="8490857" cy="569086"/>
          </a:xfrm>
        </p:spPr>
        <p:txBody>
          <a:bodyPr>
            <a:normAutofit fontScale="90000"/>
          </a:bodyPr>
          <a:lstStyle/>
          <a:p>
            <a:r>
              <a:rPr lang="lv-LV" dirty="0"/>
              <a:t>PROGRAMMAS GALVENĀ LOGA ATTĒLS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82DD78-D2C9-45FA-AE34-561E169B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1322270"/>
            <a:ext cx="9560767" cy="52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04" y="1789372"/>
            <a:ext cx="4777109" cy="1091078"/>
          </a:xfrm>
        </p:spPr>
        <p:txBody>
          <a:bodyPr/>
          <a:lstStyle/>
          <a:p>
            <a:r>
              <a:rPr lang="lv-LV" sz="4000" dirty="0"/>
              <a:t>PALDIES PAR UZMANĪBU!</a:t>
            </a:r>
            <a:endParaRPr lang="ru-RU" sz="4000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81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Kopbraukšana</vt:lpstr>
      <vt:lpstr>Uzdevuma nostādne</vt:lpstr>
      <vt:lpstr>Izmantotās tehnoloģijas</vt:lpstr>
      <vt:lpstr>Sistēmas struktūras modelis</vt:lpstr>
      <vt:lpstr>ER diagramma</vt:lpstr>
      <vt:lpstr>Datu plūsmu diagramma</vt:lpstr>
      <vt:lpstr>Tabulu saišu shēma</vt:lpstr>
      <vt:lpstr>PROGRAMMAS GALVENĀ LOGA ATTĒLS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2020-05-31T20:35:58Z</dcterms:created>
  <dcterms:modified xsi:type="dcterms:W3CDTF">2020-05-31T21:11:51Z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