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105" autoAdjust="0"/>
  </p:normalViewPr>
  <p:slideViewPr>
    <p:cSldViewPr snapToGrid="0">
      <p:cViewPr varScale="1">
        <p:scale>
          <a:sx n="96" d="100"/>
          <a:sy n="96" d="100"/>
        </p:scale>
        <p:origin x="11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297725-B748-40B6-A1EE-AA50E2424E36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5C81CF-B17F-4C4D-84F0-C0D5ADFD3CB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Minimum Viable Product</a:t>
          </a:r>
          <a:endParaRPr lang="en-US" dirty="0"/>
        </a:p>
      </dgm:t>
    </dgm:pt>
    <dgm:pt modelId="{881AD8CB-4F93-4033-851B-9321BFCC70F1}" type="parTrans" cxnId="{51FC0B95-A4A7-4CA1-BE89-4C0BA541E11B}">
      <dgm:prSet/>
      <dgm:spPr/>
      <dgm:t>
        <a:bodyPr/>
        <a:lstStyle/>
        <a:p>
          <a:endParaRPr lang="en-US"/>
        </a:p>
      </dgm:t>
    </dgm:pt>
    <dgm:pt modelId="{077C8409-70C3-4038-840C-F80A574E238E}" type="sibTrans" cxnId="{51FC0B95-A4A7-4CA1-BE89-4C0BA541E11B}">
      <dgm:prSet/>
      <dgm:spPr/>
      <dgm:t>
        <a:bodyPr/>
        <a:lstStyle/>
        <a:p>
          <a:endParaRPr lang="en-US"/>
        </a:p>
      </dgm:t>
    </dgm:pt>
    <dgm:pt modelId="{E3434E58-8EE6-4781-880C-CFFFE8CA47B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User Stories</a:t>
          </a:r>
          <a:endParaRPr lang="en-US" dirty="0"/>
        </a:p>
      </dgm:t>
    </dgm:pt>
    <dgm:pt modelId="{A13CA8D1-511B-4BAD-8219-F86FAC9E6B79}" type="parTrans" cxnId="{B164BE08-AF78-4D5D-8A6A-293B1A65018B}">
      <dgm:prSet/>
      <dgm:spPr/>
      <dgm:t>
        <a:bodyPr/>
        <a:lstStyle/>
        <a:p>
          <a:endParaRPr lang="en-US"/>
        </a:p>
      </dgm:t>
    </dgm:pt>
    <dgm:pt modelId="{F978895D-E744-40E3-BDCB-F2B3344E6B53}" type="sibTrans" cxnId="{B164BE08-AF78-4D5D-8A6A-293B1A65018B}">
      <dgm:prSet/>
      <dgm:spPr/>
      <dgm:t>
        <a:bodyPr/>
        <a:lstStyle/>
        <a:p>
          <a:endParaRPr lang="en-US"/>
        </a:p>
      </dgm:t>
    </dgm:pt>
    <dgm:pt modelId="{6CE8046D-E428-469E-BB29-7A5F9D77B11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Specific Tasks</a:t>
          </a:r>
          <a:endParaRPr lang="en-US" dirty="0"/>
        </a:p>
      </dgm:t>
    </dgm:pt>
    <dgm:pt modelId="{005D49A5-1514-4E00-AB10-237573F65E17}" type="parTrans" cxnId="{0E9F23D8-7AFE-4A98-A5AD-0C7B311FE2CB}">
      <dgm:prSet/>
      <dgm:spPr/>
      <dgm:t>
        <a:bodyPr/>
        <a:lstStyle/>
        <a:p>
          <a:endParaRPr lang="en-US"/>
        </a:p>
      </dgm:t>
    </dgm:pt>
    <dgm:pt modelId="{6D891EBD-F6D2-474D-8AB7-2B90485A9F0E}" type="sibTrans" cxnId="{0E9F23D8-7AFE-4A98-A5AD-0C7B311FE2CB}">
      <dgm:prSet/>
      <dgm:spPr/>
      <dgm:t>
        <a:bodyPr/>
        <a:lstStyle/>
        <a:p>
          <a:endParaRPr lang="en-US"/>
        </a:p>
      </dgm:t>
    </dgm:pt>
    <dgm:pt modelId="{17FE13CA-2292-4516-B6FB-5018DCFA595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Bugs</a:t>
          </a:r>
          <a:endParaRPr lang="en-US" dirty="0"/>
        </a:p>
      </dgm:t>
    </dgm:pt>
    <dgm:pt modelId="{719FD997-DD8E-45A7-8ECF-8B8E7759EED1}" type="parTrans" cxnId="{ACEAEE19-2770-416E-A707-59E5C704C062}">
      <dgm:prSet/>
      <dgm:spPr/>
      <dgm:t>
        <a:bodyPr/>
        <a:lstStyle/>
        <a:p>
          <a:endParaRPr lang="en-US"/>
        </a:p>
      </dgm:t>
    </dgm:pt>
    <dgm:pt modelId="{D5572AD3-A5C3-4ADC-94D7-96E9E6297410}" type="sibTrans" cxnId="{ACEAEE19-2770-416E-A707-59E5C704C062}">
      <dgm:prSet/>
      <dgm:spPr/>
      <dgm:t>
        <a:bodyPr/>
        <a:lstStyle/>
        <a:p>
          <a:endParaRPr lang="en-US"/>
        </a:p>
      </dgm:t>
    </dgm:pt>
    <dgm:pt modelId="{362A5990-BEAF-4D5A-88E2-BD42F40A7397}" type="pres">
      <dgm:prSet presAssocID="{B9297725-B748-40B6-A1EE-AA50E2424E36}" presName="root" presStyleCnt="0">
        <dgm:presLayoutVars>
          <dgm:dir/>
          <dgm:resizeHandles val="exact"/>
        </dgm:presLayoutVars>
      </dgm:prSet>
      <dgm:spPr/>
    </dgm:pt>
    <dgm:pt modelId="{4AB76F11-D62A-4252-A730-9608AE2BE97B}" type="pres">
      <dgm:prSet presAssocID="{CB5C81CF-B17F-4C4D-84F0-C0D5ADFD3CB6}" presName="compNode" presStyleCnt="0"/>
      <dgm:spPr/>
    </dgm:pt>
    <dgm:pt modelId="{35234F2F-1469-4F76-9D92-D87743A5E8BE}" type="pres">
      <dgm:prSet presAssocID="{CB5C81CF-B17F-4C4D-84F0-C0D5ADFD3CB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42D493B-567F-4E76-8D0A-C6EC9269CC5D}" type="pres">
      <dgm:prSet presAssocID="{CB5C81CF-B17F-4C4D-84F0-C0D5ADFD3CB6}" presName="spaceRect" presStyleCnt="0"/>
      <dgm:spPr/>
    </dgm:pt>
    <dgm:pt modelId="{18197853-894B-4EE0-ACF2-3DDF2A574203}" type="pres">
      <dgm:prSet presAssocID="{CB5C81CF-B17F-4C4D-84F0-C0D5ADFD3CB6}" presName="textRect" presStyleLbl="revTx" presStyleIdx="0" presStyleCnt="4">
        <dgm:presLayoutVars>
          <dgm:chMax val="1"/>
          <dgm:chPref val="1"/>
        </dgm:presLayoutVars>
      </dgm:prSet>
      <dgm:spPr/>
    </dgm:pt>
    <dgm:pt modelId="{692F3DD9-2A19-4401-B203-6DE57A40D0A9}" type="pres">
      <dgm:prSet presAssocID="{077C8409-70C3-4038-840C-F80A574E238E}" presName="sibTrans" presStyleCnt="0"/>
      <dgm:spPr/>
    </dgm:pt>
    <dgm:pt modelId="{44149929-E7A3-4442-B566-6B1DADBE3D15}" type="pres">
      <dgm:prSet presAssocID="{E3434E58-8EE6-4781-880C-CFFFE8CA47B9}" presName="compNode" presStyleCnt="0"/>
      <dgm:spPr/>
    </dgm:pt>
    <dgm:pt modelId="{8D6E6D98-55F0-45B4-B606-EDB58AAF743A}" type="pres">
      <dgm:prSet presAssocID="{E3434E58-8EE6-4781-880C-CFFFE8CA47B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27D6FC94-F30B-4097-9C0F-F1302AE6178E}" type="pres">
      <dgm:prSet presAssocID="{E3434E58-8EE6-4781-880C-CFFFE8CA47B9}" presName="spaceRect" presStyleCnt="0"/>
      <dgm:spPr/>
    </dgm:pt>
    <dgm:pt modelId="{0208FC53-6CC7-4237-8A3E-BD846CB5E61B}" type="pres">
      <dgm:prSet presAssocID="{E3434E58-8EE6-4781-880C-CFFFE8CA47B9}" presName="textRect" presStyleLbl="revTx" presStyleIdx="1" presStyleCnt="4">
        <dgm:presLayoutVars>
          <dgm:chMax val="1"/>
          <dgm:chPref val="1"/>
        </dgm:presLayoutVars>
      </dgm:prSet>
      <dgm:spPr/>
    </dgm:pt>
    <dgm:pt modelId="{950166BC-953F-48AD-85C8-B959BEA3ACF9}" type="pres">
      <dgm:prSet presAssocID="{F978895D-E744-40E3-BDCB-F2B3344E6B53}" presName="sibTrans" presStyleCnt="0"/>
      <dgm:spPr/>
    </dgm:pt>
    <dgm:pt modelId="{673C381A-DA5F-4C87-B2A2-879652F7ED2F}" type="pres">
      <dgm:prSet presAssocID="{6CE8046D-E428-469E-BB29-7A5F9D77B115}" presName="compNode" presStyleCnt="0"/>
      <dgm:spPr/>
    </dgm:pt>
    <dgm:pt modelId="{4E82AF9B-62B8-4809-8162-515B8BF76F08}" type="pres">
      <dgm:prSet presAssocID="{6CE8046D-E428-469E-BB29-7A5F9D77B11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3B0C1D37-F9E7-4546-B79E-E991E8711443}" type="pres">
      <dgm:prSet presAssocID="{6CE8046D-E428-469E-BB29-7A5F9D77B115}" presName="spaceRect" presStyleCnt="0"/>
      <dgm:spPr/>
    </dgm:pt>
    <dgm:pt modelId="{FDB6808C-52C6-4A5B-A735-77DAA699ADC7}" type="pres">
      <dgm:prSet presAssocID="{6CE8046D-E428-469E-BB29-7A5F9D77B115}" presName="textRect" presStyleLbl="revTx" presStyleIdx="2" presStyleCnt="4">
        <dgm:presLayoutVars>
          <dgm:chMax val="1"/>
          <dgm:chPref val="1"/>
        </dgm:presLayoutVars>
      </dgm:prSet>
      <dgm:spPr/>
    </dgm:pt>
    <dgm:pt modelId="{92E47EED-B41B-4F19-A3A1-C6C61B920364}" type="pres">
      <dgm:prSet presAssocID="{6D891EBD-F6D2-474D-8AB7-2B90485A9F0E}" presName="sibTrans" presStyleCnt="0"/>
      <dgm:spPr/>
    </dgm:pt>
    <dgm:pt modelId="{8324C14F-897B-4A9B-B505-72537256B176}" type="pres">
      <dgm:prSet presAssocID="{17FE13CA-2292-4516-B6FB-5018DCFA595A}" presName="compNode" presStyleCnt="0"/>
      <dgm:spPr/>
    </dgm:pt>
    <dgm:pt modelId="{009A57F0-3AF8-4545-BA38-6C8BC56A2685}" type="pres">
      <dgm:prSet presAssocID="{17FE13CA-2292-4516-B6FB-5018DCFA595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B4C141AD-7860-4749-9196-9F1053F9E0D2}" type="pres">
      <dgm:prSet presAssocID="{17FE13CA-2292-4516-B6FB-5018DCFA595A}" presName="spaceRect" presStyleCnt="0"/>
      <dgm:spPr/>
    </dgm:pt>
    <dgm:pt modelId="{CF9E4A06-6477-4C95-923E-43BA3CA915FA}" type="pres">
      <dgm:prSet presAssocID="{17FE13CA-2292-4516-B6FB-5018DCFA595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164BE08-AF78-4D5D-8A6A-293B1A65018B}" srcId="{B9297725-B748-40B6-A1EE-AA50E2424E36}" destId="{E3434E58-8EE6-4781-880C-CFFFE8CA47B9}" srcOrd="1" destOrd="0" parTransId="{A13CA8D1-511B-4BAD-8219-F86FAC9E6B79}" sibTransId="{F978895D-E744-40E3-BDCB-F2B3344E6B53}"/>
    <dgm:cxn modelId="{ACEAEE19-2770-416E-A707-59E5C704C062}" srcId="{B9297725-B748-40B6-A1EE-AA50E2424E36}" destId="{17FE13CA-2292-4516-B6FB-5018DCFA595A}" srcOrd="3" destOrd="0" parTransId="{719FD997-DD8E-45A7-8ECF-8B8E7759EED1}" sibTransId="{D5572AD3-A5C3-4ADC-94D7-96E9E6297410}"/>
    <dgm:cxn modelId="{574D7980-C13F-4E12-8050-99FC8B6CB8C7}" type="presOf" srcId="{E3434E58-8EE6-4781-880C-CFFFE8CA47B9}" destId="{0208FC53-6CC7-4237-8A3E-BD846CB5E61B}" srcOrd="0" destOrd="0" presId="urn:microsoft.com/office/officeart/2018/2/layout/IconLabelList"/>
    <dgm:cxn modelId="{5E028C8E-7394-4EE0-8FA9-8E69482C4479}" type="presOf" srcId="{CB5C81CF-B17F-4C4D-84F0-C0D5ADFD3CB6}" destId="{18197853-894B-4EE0-ACF2-3DDF2A574203}" srcOrd="0" destOrd="0" presId="urn:microsoft.com/office/officeart/2018/2/layout/IconLabelList"/>
    <dgm:cxn modelId="{51FC0B95-A4A7-4CA1-BE89-4C0BA541E11B}" srcId="{B9297725-B748-40B6-A1EE-AA50E2424E36}" destId="{CB5C81CF-B17F-4C4D-84F0-C0D5ADFD3CB6}" srcOrd="0" destOrd="0" parTransId="{881AD8CB-4F93-4033-851B-9321BFCC70F1}" sibTransId="{077C8409-70C3-4038-840C-F80A574E238E}"/>
    <dgm:cxn modelId="{ED3668A9-F6EC-4C90-9986-F68290677243}" type="presOf" srcId="{B9297725-B748-40B6-A1EE-AA50E2424E36}" destId="{362A5990-BEAF-4D5A-88E2-BD42F40A7397}" srcOrd="0" destOrd="0" presId="urn:microsoft.com/office/officeart/2018/2/layout/IconLabelList"/>
    <dgm:cxn modelId="{56A32FC3-298F-41E2-87E2-BCA264B8AD39}" type="presOf" srcId="{17FE13CA-2292-4516-B6FB-5018DCFA595A}" destId="{CF9E4A06-6477-4C95-923E-43BA3CA915FA}" srcOrd="0" destOrd="0" presId="urn:microsoft.com/office/officeart/2018/2/layout/IconLabelList"/>
    <dgm:cxn modelId="{4F774BC7-A514-472E-B1B0-6E59AF2BF389}" type="presOf" srcId="{6CE8046D-E428-469E-BB29-7A5F9D77B115}" destId="{FDB6808C-52C6-4A5B-A735-77DAA699ADC7}" srcOrd="0" destOrd="0" presId="urn:microsoft.com/office/officeart/2018/2/layout/IconLabelList"/>
    <dgm:cxn modelId="{0E9F23D8-7AFE-4A98-A5AD-0C7B311FE2CB}" srcId="{B9297725-B748-40B6-A1EE-AA50E2424E36}" destId="{6CE8046D-E428-469E-BB29-7A5F9D77B115}" srcOrd="2" destOrd="0" parTransId="{005D49A5-1514-4E00-AB10-237573F65E17}" sibTransId="{6D891EBD-F6D2-474D-8AB7-2B90485A9F0E}"/>
    <dgm:cxn modelId="{7826DE35-6EA6-43FF-B8CB-C8094F130523}" type="presParOf" srcId="{362A5990-BEAF-4D5A-88E2-BD42F40A7397}" destId="{4AB76F11-D62A-4252-A730-9608AE2BE97B}" srcOrd="0" destOrd="0" presId="urn:microsoft.com/office/officeart/2018/2/layout/IconLabelList"/>
    <dgm:cxn modelId="{C8193B29-F9AA-4F8D-A06C-09759A8B276C}" type="presParOf" srcId="{4AB76F11-D62A-4252-A730-9608AE2BE97B}" destId="{35234F2F-1469-4F76-9D92-D87743A5E8BE}" srcOrd="0" destOrd="0" presId="urn:microsoft.com/office/officeart/2018/2/layout/IconLabelList"/>
    <dgm:cxn modelId="{3CB52440-93DD-4662-B44D-5C597337A969}" type="presParOf" srcId="{4AB76F11-D62A-4252-A730-9608AE2BE97B}" destId="{542D493B-567F-4E76-8D0A-C6EC9269CC5D}" srcOrd="1" destOrd="0" presId="urn:microsoft.com/office/officeart/2018/2/layout/IconLabelList"/>
    <dgm:cxn modelId="{07276575-1FD0-4B8B-B9F9-588827D5D655}" type="presParOf" srcId="{4AB76F11-D62A-4252-A730-9608AE2BE97B}" destId="{18197853-894B-4EE0-ACF2-3DDF2A574203}" srcOrd="2" destOrd="0" presId="urn:microsoft.com/office/officeart/2018/2/layout/IconLabelList"/>
    <dgm:cxn modelId="{52E9E768-094F-455A-B41D-4B63F883CA6A}" type="presParOf" srcId="{362A5990-BEAF-4D5A-88E2-BD42F40A7397}" destId="{692F3DD9-2A19-4401-B203-6DE57A40D0A9}" srcOrd="1" destOrd="0" presId="urn:microsoft.com/office/officeart/2018/2/layout/IconLabelList"/>
    <dgm:cxn modelId="{CD91B4E0-3C30-4012-B69A-C278E26A6944}" type="presParOf" srcId="{362A5990-BEAF-4D5A-88E2-BD42F40A7397}" destId="{44149929-E7A3-4442-B566-6B1DADBE3D15}" srcOrd="2" destOrd="0" presId="urn:microsoft.com/office/officeart/2018/2/layout/IconLabelList"/>
    <dgm:cxn modelId="{4A59CD2C-4E79-4D6E-9ABA-9082D7C9AA51}" type="presParOf" srcId="{44149929-E7A3-4442-B566-6B1DADBE3D15}" destId="{8D6E6D98-55F0-45B4-B606-EDB58AAF743A}" srcOrd="0" destOrd="0" presId="urn:microsoft.com/office/officeart/2018/2/layout/IconLabelList"/>
    <dgm:cxn modelId="{F4A524AF-3E3D-46AE-8F43-44A58A47FC92}" type="presParOf" srcId="{44149929-E7A3-4442-B566-6B1DADBE3D15}" destId="{27D6FC94-F30B-4097-9C0F-F1302AE6178E}" srcOrd="1" destOrd="0" presId="urn:microsoft.com/office/officeart/2018/2/layout/IconLabelList"/>
    <dgm:cxn modelId="{F8E64CC1-6823-4DBD-A07A-71D9CBCD9AEE}" type="presParOf" srcId="{44149929-E7A3-4442-B566-6B1DADBE3D15}" destId="{0208FC53-6CC7-4237-8A3E-BD846CB5E61B}" srcOrd="2" destOrd="0" presId="urn:microsoft.com/office/officeart/2018/2/layout/IconLabelList"/>
    <dgm:cxn modelId="{3FCBCF84-2E57-4D19-9906-8CB8446334FF}" type="presParOf" srcId="{362A5990-BEAF-4D5A-88E2-BD42F40A7397}" destId="{950166BC-953F-48AD-85C8-B959BEA3ACF9}" srcOrd="3" destOrd="0" presId="urn:microsoft.com/office/officeart/2018/2/layout/IconLabelList"/>
    <dgm:cxn modelId="{F9F55312-413E-49F8-93E3-6362CC5DF3F3}" type="presParOf" srcId="{362A5990-BEAF-4D5A-88E2-BD42F40A7397}" destId="{673C381A-DA5F-4C87-B2A2-879652F7ED2F}" srcOrd="4" destOrd="0" presId="urn:microsoft.com/office/officeart/2018/2/layout/IconLabelList"/>
    <dgm:cxn modelId="{2B7E939B-6726-4A63-8A15-B478666FB3B9}" type="presParOf" srcId="{673C381A-DA5F-4C87-B2A2-879652F7ED2F}" destId="{4E82AF9B-62B8-4809-8162-515B8BF76F08}" srcOrd="0" destOrd="0" presId="urn:microsoft.com/office/officeart/2018/2/layout/IconLabelList"/>
    <dgm:cxn modelId="{20145A66-625B-4B29-8305-066A7B4E1939}" type="presParOf" srcId="{673C381A-DA5F-4C87-B2A2-879652F7ED2F}" destId="{3B0C1D37-F9E7-4546-B79E-E991E8711443}" srcOrd="1" destOrd="0" presId="urn:microsoft.com/office/officeart/2018/2/layout/IconLabelList"/>
    <dgm:cxn modelId="{46E8ED47-1018-4552-BB94-333EF9DA56E4}" type="presParOf" srcId="{673C381A-DA5F-4C87-B2A2-879652F7ED2F}" destId="{FDB6808C-52C6-4A5B-A735-77DAA699ADC7}" srcOrd="2" destOrd="0" presId="urn:microsoft.com/office/officeart/2018/2/layout/IconLabelList"/>
    <dgm:cxn modelId="{CF0E511A-BADF-4C4B-80BF-DFEEFA756D0A}" type="presParOf" srcId="{362A5990-BEAF-4D5A-88E2-BD42F40A7397}" destId="{92E47EED-B41B-4F19-A3A1-C6C61B920364}" srcOrd="5" destOrd="0" presId="urn:microsoft.com/office/officeart/2018/2/layout/IconLabelList"/>
    <dgm:cxn modelId="{59767F98-7900-4238-92D9-E766122F0C16}" type="presParOf" srcId="{362A5990-BEAF-4D5A-88E2-BD42F40A7397}" destId="{8324C14F-897B-4A9B-B505-72537256B176}" srcOrd="6" destOrd="0" presId="urn:microsoft.com/office/officeart/2018/2/layout/IconLabelList"/>
    <dgm:cxn modelId="{671558A4-2D04-4E3A-BA27-E68F4C5ED36F}" type="presParOf" srcId="{8324C14F-897B-4A9B-B505-72537256B176}" destId="{009A57F0-3AF8-4545-BA38-6C8BC56A2685}" srcOrd="0" destOrd="0" presId="urn:microsoft.com/office/officeart/2018/2/layout/IconLabelList"/>
    <dgm:cxn modelId="{E0D3F024-C48C-47EC-B544-90D6886CD9E6}" type="presParOf" srcId="{8324C14F-897B-4A9B-B505-72537256B176}" destId="{B4C141AD-7860-4749-9196-9F1053F9E0D2}" srcOrd="1" destOrd="0" presId="urn:microsoft.com/office/officeart/2018/2/layout/IconLabelList"/>
    <dgm:cxn modelId="{4DE1BC5C-BE75-4F95-835B-8B5155C89F37}" type="presParOf" srcId="{8324C14F-897B-4A9B-B505-72537256B176}" destId="{CF9E4A06-6477-4C95-923E-43BA3CA915F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234F2F-1469-4F76-9D92-D87743A5E8BE}">
      <dsp:nvSpPr>
        <dsp:cNvPr id="0" name=""/>
        <dsp:cNvSpPr/>
      </dsp:nvSpPr>
      <dsp:spPr>
        <a:xfrm>
          <a:off x="1336986" y="312647"/>
          <a:ext cx="999073" cy="9990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197853-894B-4EE0-ACF2-3DDF2A574203}">
      <dsp:nvSpPr>
        <dsp:cNvPr id="0" name=""/>
        <dsp:cNvSpPr/>
      </dsp:nvSpPr>
      <dsp:spPr>
        <a:xfrm>
          <a:off x="726441" y="1626617"/>
          <a:ext cx="22201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Minimum Viable Product</a:t>
          </a:r>
          <a:endParaRPr lang="en-US" sz="2400" kern="1200" dirty="0"/>
        </a:p>
      </dsp:txBody>
      <dsp:txXfrm>
        <a:off x="726441" y="1626617"/>
        <a:ext cx="2220162" cy="720000"/>
      </dsp:txXfrm>
    </dsp:sp>
    <dsp:sp modelId="{8D6E6D98-55F0-45B4-B606-EDB58AAF743A}">
      <dsp:nvSpPr>
        <dsp:cNvPr id="0" name=""/>
        <dsp:cNvSpPr/>
      </dsp:nvSpPr>
      <dsp:spPr>
        <a:xfrm>
          <a:off x="3945678" y="312647"/>
          <a:ext cx="999073" cy="9990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08FC53-6CC7-4237-8A3E-BD846CB5E61B}">
      <dsp:nvSpPr>
        <dsp:cNvPr id="0" name=""/>
        <dsp:cNvSpPr/>
      </dsp:nvSpPr>
      <dsp:spPr>
        <a:xfrm>
          <a:off x="3335133" y="1626617"/>
          <a:ext cx="22201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User Stories</a:t>
          </a:r>
          <a:endParaRPr lang="en-US" sz="2400" kern="1200" dirty="0"/>
        </a:p>
      </dsp:txBody>
      <dsp:txXfrm>
        <a:off x="3335133" y="1626617"/>
        <a:ext cx="2220162" cy="720000"/>
      </dsp:txXfrm>
    </dsp:sp>
    <dsp:sp modelId="{4E82AF9B-62B8-4809-8162-515B8BF76F08}">
      <dsp:nvSpPr>
        <dsp:cNvPr id="0" name=""/>
        <dsp:cNvSpPr/>
      </dsp:nvSpPr>
      <dsp:spPr>
        <a:xfrm>
          <a:off x="1336986" y="2901657"/>
          <a:ext cx="999073" cy="99907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B6808C-52C6-4A5B-A735-77DAA699ADC7}">
      <dsp:nvSpPr>
        <dsp:cNvPr id="0" name=""/>
        <dsp:cNvSpPr/>
      </dsp:nvSpPr>
      <dsp:spPr>
        <a:xfrm>
          <a:off x="726441" y="4215627"/>
          <a:ext cx="22201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Specific Tasks</a:t>
          </a:r>
          <a:endParaRPr lang="en-US" sz="2400" kern="1200" dirty="0"/>
        </a:p>
      </dsp:txBody>
      <dsp:txXfrm>
        <a:off x="726441" y="4215627"/>
        <a:ext cx="2220162" cy="720000"/>
      </dsp:txXfrm>
    </dsp:sp>
    <dsp:sp modelId="{009A57F0-3AF8-4545-BA38-6C8BC56A2685}">
      <dsp:nvSpPr>
        <dsp:cNvPr id="0" name=""/>
        <dsp:cNvSpPr/>
      </dsp:nvSpPr>
      <dsp:spPr>
        <a:xfrm>
          <a:off x="3945678" y="2901657"/>
          <a:ext cx="999073" cy="99907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9E4A06-6477-4C95-923E-43BA3CA915FA}">
      <dsp:nvSpPr>
        <dsp:cNvPr id="0" name=""/>
        <dsp:cNvSpPr/>
      </dsp:nvSpPr>
      <dsp:spPr>
        <a:xfrm>
          <a:off x="3335133" y="4215627"/>
          <a:ext cx="22201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Bugs</a:t>
          </a:r>
          <a:endParaRPr lang="en-US" sz="2400" kern="1200" dirty="0"/>
        </a:p>
      </dsp:txBody>
      <dsp:txXfrm>
        <a:off x="3335133" y="4215627"/>
        <a:ext cx="222016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62E36-A80B-4183-ADBA-52A891940F15}" type="datetimeFigureOut">
              <a:rPr lang="en-GB" smtClean="0"/>
              <a:t>22/02/2021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7E854C-DBC2-4E81-ABB9-7872A4D1C10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8755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7E854C-DBC2-4E81-ABB9-7872A4D1C103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5362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7E854C-DBC2-4E81-ABB9-7872A4D1C103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302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CD503AC3-AD08-40C0-9CEC-1C5065C7A5D1}" type="datetimeFigureOut">
              <a:rPr lang="en-GB" smtClean="0"/>
              <a:t>22/02/2021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5184430-73DC-4068-8BDE-8BB9EC93C5A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353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03AC3-AD08-40C0-9CEC-1C5065C7A5D1}" type="datetimeFigureOut">
              <a:rPr lang="en-GB" smtClean="0"/>
              <a:t>22/02/2021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84430-73DC-4068-8BDE-8BB9EC93C5A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955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D503AC3-AD08-40C0-9CEC-1C5065C7A5D1}" type="datetimeFigureOut">
              <a:rPr lang="en-GB" smtClean="0"/>
              <a:t>22/02/2021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5184430-73DC-4068-8BDE-8BB9EC93C5A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9937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03AC3-AD08-40C0-9CEC-1C5065C7A5D1}" type="datetimeFigureOut">
              <a:rPr lang="en-GB" smtClean="0"/>
              <a:t>22/02/2021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84430-73DC-4068-8BDE-8BB9EC93C5A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5733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D503AC3-AD08-40C0-9CEC-1C5065C7A5D1}" type="datetimeFigureOut">
              <a:rPr lang="en-GB" smtClean="0"/>
              <a:t>22/02/2021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5184430-73DC-4068-8BDE-8BB9EC93C5A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3678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D503AC3-AD08-40C0-9CEC-1C5065C7A5D1}" type="datetimeFigureOut">
              <a:rPr lang="en-GB" smtClean="0"/>
              <a:t>22/02/2021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5184430-73DC-4068-8BDE-8BB9EC93C5A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5100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D503AC3-AD08-40C0-9CEC-1C5065C7A5D1}" type="datetimeFigureOut">
              <a:rPr lang="en-GB" smtClean="0"/>
              <a:t>22/02/2021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5184430-73DC-4068-8BDE-8BB9EC93C5A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469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03AC3-AD08-40C0-9CEC-1C5065C7A5D1}" type="datetimeFigureOut">
              <a:rPr lang="en-GB" smtClean="0"/>
              <a:t>22/02/2021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84430-73DC-4068-8BDE-8BB9EC93C5A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5508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D503AC3-AD08-40C0-9CEC-1C5065C7A5D1}" type="datetimeFigureOut">
              <a:rPr lang="en-GB" smtClean="0"/>
              <a:t>22/02/2021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5184430-73DC-4068-8BDE-8BB9EC93C5A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2341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03AC3-AD08-40C0-9CEC-1C5065C7A5D1}" type="datetimeFigureOut">
              <a:rPr lang="en-GB" smtClean="0"/>
              <a:t>22/02/2021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84430-73DC-4068-8BDE-8BB9EC93C5A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434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D503AC3-AD08-40C0-9CEC-1C5065C7A5D1}" type="datetimeFigureOut">
              <a:rPr lang="en-GB" smtClean="0"/>
              <a:t>22/02/2021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15184430-73DC-4068-8BDE-8BB9EC93C5A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2524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03AC3-AD08-40C0-9CEC-1C5065C7A5D1}" type="datetimeFigureOut">
              <a:rPr lang="en-GB" smtClean="0"/>
              <a:t>22/02/2021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84430-73DC-4068-8BDE-8BB9EC93C5A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064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F68990-D073-4890-95ED-FDEAD4918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6277" y="2061838"/>
            <a:ext cx="6959446" cy="1662475"/>
          </a:xfrm>
        </p:spPr>
        <p:txBody>
          <a:bodyPr>
            <a:normAutofit/>
          </a:bodyPr>
          <a:lstStyle/>
          <a:p>
            <a:r>
              <a:rPr lang="en-GB" sz="4800" dirty="0"/>
              <a:t>To Do List Web Application(TDL)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303153-23F8-4A54-8A2E-6535EAF0E7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8938" y="3783690"/>
            <a:ext cx="5414125" cy="1196717"/>
          </a:xfrm>
        </p:spPr>
        <p:txBody>
          <a:bodyPr>
            <a:normAutofit/>
          </a:bodyPr>
          <a:lstStyle/>
          <a:p>
            <a:endParaRPr lang="en-GB" sz="2000" dirty="0"/>
          </a:p>
          <a:p>
            <a:r>
              <a:rPr lang="en-GB" sz="2000" dirty="0"/>
              <a:t>By: Raimonds Mezals</a:t>
            </a:r>
          </a:p>
        </p:txBody>
      </p:sp>
    </p:spTree>
    <p:extLst>
      <p:ext uri="{BB962C8B-B14F-4D97-AF65-F5344CB8AC3E}">
        <p14:creationId xmlns:p14="http://schemas.microsoft.com/office/powerpoint/2010/main" val="1261049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6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7" name="Group 27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59" name="Rectangle 32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0" name="Group 34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8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CD5D5D-1E00-4960-97E8-0E3BD10ED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4897" y="2362338"/>
            <a:ext cx="6959446" cy="1662475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96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20274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06423A-C19D-4AAA-8BCB-587E164E1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GB" sz="4400" dirty="0">
                <a:solidFill>
                  <a:schemeClr val="tx1"/>
                </a:solidFill>
              </a:rPr>
              <a:t>Introduction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D1690-CD4B-406E-93CA-5606B2BA1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4418" y="531453"/>
            <a:ext cx="6816202" cy="4719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 project: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Documentation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A To Do List Web Application that would be able to create a to do lists with CRUD functionality and have an ability to add or remove items from specific lists.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Junit and integration testing to test the back-end of the system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Selenium testing to test the front end of the system</a:t>
            </a:r>
          </a:p>
        </p:txBody>
      </p:sp>
    </p:spTree>
    <p:extLst>
      <p:ext uri="{BB962C8B-B14F-4D97-AF65-F5344CB8AC3E}">
        <p14:creationId xmlns:p14="http://schemas.microsoft.com/office/powerpoint/2010/main" val="1510025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" name="Rectangle 104">
            <a:extLst>
              <a:ext uri="{FF2B5EF4-FFF2-40B4-BE49-F238E27FC236}">
                <a16:creationId xmlns:a16="http://schemas.microsoft.com/office/drawing/2014/main" id="{814088C5-0C7B-4048-BCA2-C797CD4F95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879DDA4E-E3F5-47BC-8A8D-226115C10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08" name="Freeform 5">
              <a:extLst>
                <a:ext uri="{FF2B5EF4-FFF2-40B4-BE49-F238E27FC236}">
                  <a16:creationId xmlns:a16="http://schemas.microsoft.com/office/drawing/2014/main" id="{8811C5F2-344A-43E1-B168-6E5836108E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6">
              <a:extLst>
                <a:ext uri="{FF2B5EF4-FFF2-40B4-BE49-F238E27FC236}">
                  <a16:creationId xmlns:a16="http://schemas.microsoft.com/office/drawing/2014/main" id="{EA1DC75C-0A41-4DB2-B747-C7C01DF254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7">
              <a:extLst>
                <a:ext uri="{FF2B5EF4-FFF2-40B4-BE49-F238E27FC236}">
                  <a16:creationId xmlns:a16="http://schemas.microsoft.com/office/drawing/2014/main" id="{AC423E43-D6EB-44F2-9E22-FD60E16FE0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8">
              <a:extLst>
                <a:ext uri="{FF2B5EF4-FFF2-40B4-BE49-F238E27FC236}">
                  <a16:creationId xmlns:a16="http://schemas.microsoft.com/office/drawing/2014/main" id="{88071D89-37C3-4530-9B8D-51CF70339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9">
              <a:extLst>
                <a:ext uri="{FF2B5EF4-FFF2-40B4-BE49-F238E27FC236}">
                  <a16:creationId xmlns:a16="http://schemas.microsoft.com/office/drawing/2014/main" id="{C44F3B1B-254C-4EA6-8541-F5A064227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Freeform 10">
              <a:extLst>
                <a:ext uri="{FF2B5EF4-FFF2-40B4-BE49-F238E27FC236}">
                  <a16:creationId xmlns:a16="http://schemas.microsoft.com/office/drawing/2014/main" id="{45C1ABE6-5325-451C-9383-917B96C50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11">
              <a:extLst>
                <a:ext uri="{FF2B5EF4-FFF2-40B4-BE49-F238E27FC236}">
                  <a16:creationId xmlns:a16="http://schemas.microsoft.com/office/drawing/2014/main" id="{BEFA84DF-AAB5-4FAE-91E9-850F34217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Freeform 12">
              <a:extLst>
                <a:ext uri="{FF2B5EF4-FFF2-40B4-BE49-F238E27FC236}">
                  <a16:creationId xmlns:a16="http://schemas.microsoft.com/office/drawing/2014/main" id="{50B36DB6-1797-4FED-A631-C6176A11BC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13">
              <a:extLst>
                <a:ext uri="{FF2B5EF4-FFF2-40B4-BE49-F238E27FC236}">
                  <a16:creationId xmlns:a16="http://schemas.microsoft.com/office/drawing/2014/main" id="{B88F1DBA-87A2-42D1-9B36-57CDD24C7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Freeform 14">
              <a:extLst>
                <a:ext uri="{FF2B5EF4-FFF2-40B4-BE49-F238E27FC236}">
                  <a16:creationId xmlns:a16="http://schemas.microsoft.com/office/drawing/2014/main" id="{E5861585-AF69-4128-AB5D-196DD6BEF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Freeform 15">
              <a:extLst>
                <a:ext uri="{FF2B5EF4-FFF2-40B4-BE49-F238E27FC236}">
                  <a16:creationId xmlns:a16="http://schemas.microsoft.com/office/drawing/2014/main" id="{219306F4-10D5-40C1-BE4E-B506B395A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16">
              <a:extLst>
                <a:ext uri="{FF2B5EF4-FFF2-40B4-BE49-F238E27FC236}">
                  <a16:creationId xmlns:a16="http://schemas.microsoft.com/office/drawing/2014/main" id="{D91A0247-7C15-4D87-AEE3-7C82472FC9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17">
              <a:extLst>
                <a:ext uri="{FF2B5EF4-FFF2-40B4-BE49-F238E27FC236}">
                  <a16:creationId xmlns:a16="http://schemas.microsoft.com/office/drawing/2014/main" id="{D9B8044D-036E-4AE0-AAF5-249E2DB7F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18">
              <a:extLst>
                <a:ext uri="{FF2B5EF4-FFF2-40B4-BE49-F238E27FC236}">
                  <a16:creationId xmlns:a16="http://schemas.microsoft.com/office/drawing/2014/main" id="{B46BFB7C-77E3-46E4-A9C6-64D24FD21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Freeform 19">
              <a:extLst>
                <a:ext uri="{FF2B5EF4-FFF2-40B4-BE49-F238E27FC236}">
                  <a16:creationId xmlns:a16="http://schemas.microsoft.com/office/drawing/2014/main" id="{2D218498-EA03-42AD-8347-D5B2E83E5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Freeform 20">
              <a:extLst>
                <a:ext uri="{FF2B5EF4-FFF2-40B4-BE49-F238E27FC236}">
                  <a16:creationId xmlns:a16="http://schemas.microsoft.com/office/drawing/2014/main" id="{1151D1A8-7B82-453E-A5D5-727E22AB2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Freeform 21">
              <a:extLst>
                <a:ext uri="{FF2B5EF4-FFF2-40B4-BE49-F238E27FC236}">
                  <a16:creationId xmlns:a16="http://schemas.microsoft.com/office/drawing/2014/main" id="{EE6138C1-2F18-4B47-BAA4-5FD26B7964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Freeform 22">
              <a:extLst>
                <a:ext uri="{FF2B5EF4-FFF2-40B4-BE49-F238E27FC236}">
                  <a16:creationId xmlns:a16="http://schemas.microsoft.com/office/drawing/2014/main" id="{2D382A48-8F5C-413E-A244-C6F0D86BF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Freeform 23">
              <a:extLst>
                <a:ext uri="{FF2B5EF4-FFF2-40B4-BE49-F238E27FC236}">
                  <a16:creationId xmlns:a16="http://schemas.microsoft.com/office/drawing/2014/main" id="{2D15F06F-1A76-4C93-8938-179B9CD4C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Freeform 24">
              <a:extLst>
                <a:ext uri="{FF2B5EF4-FFF2-40B4-BE49-F238E27FC236}">
                  <a16:creationId xmlns:a16="http://schemas.microsoft.com/office/drawing/2014/main" id="{18B037DD-2C53-4D71-83EC-639ED2820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" name="Freeform 25">
              <a:extLst>
                <a:ext uri="{FF2B5EF4-FFF2-40B4-BE49-F238E27FC236}">
                  <a16:creationId xmlns:a16="http://schemas.microsoft.com/office/drawing/2014/main" id="{34A08C5B-545A-48EE-A770-9F0B553D4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DF6B10D-31AC-4421-9CF3-5D0A55D936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112" r="17546"/>
          <a:stretch/>
        </p:blipFill>
        <p:spPr>
          <a:xfrm>
            <a:off x="3983986" y="59585"/>
            <a:ext cx="868053" cy="790209"/>
          </a:xfrm>
          <a:prstGeom prst="rect">
            <a:avLst/>
          </a:prstGeom>
          <a:ln>
            <a:noFill/>
          </a:ln>
        </p:spPr>
      </p:pic>
      <p:pic>
        <p:nvPicPr>
          <p:cNvPr id="1030" name="Picture 6" descr="The 16 best startup logos | Startup logo, Github logo, Logo design creative">
            <a:extLst>
              <a:ext uri="{FF2B5EF4-FFF2-40B4-BE49-F238E27FC236}">
                <a16:creationId xmlns:a16="http://schemas.microsoft.com/office/drawing/2014/main" id="{BE0CFC06-1FEB-4604-8016-BC392EBAB4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24" r="-2" b="19987"/>
          <a:stretch/>
        </p:blipFill>
        <p:spPr bwMode="auto">
          <a:xfrm>
            <a:off x="34686" y="5265324"/>
            <a:ext cx="3419193" cy="1553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0" name="Group 129">
            <a:extLst>
              <a:ext uri="{FF2B5EF4-FFF2-40B4-BE49-F238E27FC236}">
                <a16:creationId xmlns:a16="http://schemas.microsoft.com/office/drawing/2014/main" id="{327DD965-A151-414A-A949-F9AF4653E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35826" y="1699589"/>
            <a:ext cx="3674476" cy="3470421"/>
            <a:chOff x="697883" y="1816768"/>
            <a:chExt cx="3674476" cy="3470421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F0B97670-F2CA-4245-964B-F9E796FDA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Isosceles Triangle 22">
              <a:extLst>
                <a:ext uri="{FF2B5EF4-FFF2-40B4-BE49-F238E27FC236}">
                  <a16:creationId xmlns:a16="http://schemas.microsoft.com/office/drawing/2014/main" id="{D47F3A0E-31EA-4B5D-A2DA-187FAC0C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CBA2D153-7E5A-460D-9679-686CD973DE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FC79565-3F37-4DC7-927D-3A0023BE9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3575" y="2358391"/>
            <a:ext cx="3498979" cy="2453676"/>
          </a:xfrm>
        </p:spPr>
        <p:txBody>
          <a:bodyPr>
            <a:normAutofit/>
          </a:bodyPr>
          <a:lstStyle/>
          <a:p>
            <a:r>
              <a:rPr lang="en-GB" dirty="0"/>
              <a:t>Consultant Journey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6D768-1365-4D76-AAEE-5D16BBD08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013" y="376238"/>
            <a:ext cx="3042829" cy="5248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Learned skills Week 5: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Java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Eclipse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Git and GitHub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MySQL and H2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Agile scrum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Junit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Maven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SonarQube</a:t>
            </a:r>
          </a:p>
        </p:txBody>
      </p:sp>
      <p:sp>
        <p:nvSpPr>
          <p:cNvPr id="90" name="Content Placeholder 2">
            <a:extLst>
              <a:ext uri="{FF2B5EF4-FFF2-40B4-BE49-F238E27FC236}">
                <a16:creationId xmlns:a16="http://schemas.microsoft.com/office/drawing/2014/main" id="{C141BD4F-7E41-4AD9-A687-CE00AA83630D}"/>
              </a:ext>
            </a:extLst>
          </p:cNvPr>
          <p:cNvSpPr txBox="1">
            <a:spLocks/>
          </p:cNvSpPr>
          <p:nvPr/>
        </p:nvSpPr>
        <p:spPr>
          <a:xfrm>
            <a:off x="8910842" y="381034"/>
            <a:ext cx="3042829" cy="5248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dirty="0"/>
              <a:t>Learned skills Week 8: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Spring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Visual Studio Code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Postman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Integration Testing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Mockito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Selenium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HTML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CSS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JavaScript</a:t>
            </a:r>
          </a:p>
        </p:txBody>
      </p:sp>
      <p:pic>
        <p:nvPicPr>
          <p:cNvPr id="1026" name="Picture 2" descr="Image result for spring logo">
            <a:extLst>
              <a:ext uri="{FF2B5EF4-FFF2-40B4-BE49-F238E27FC236}">
                <a16:creationId xmlns:a16="http://schemas.microsoft.com/office/drawing/2014/main" id="{1512085F-263B-4BCC-B9BB-1110D9099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74" y="190217"/>
            <a:ext cx="3236943" cy="83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elenium logo">
            <a:extLst>
              <a:ext uri="{FF2B5EF4-FFF2-40B4-BE49-F238E27FC236}">
                <a16:creationId xmlns:a16="http://schemas.microsoft.com/office/drawing/2014/main" id="{D4DB971F-E8D0-43E0-90B9-09EEDC06F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95" y="1596107"/>
            <a:ext cx="1087346" cy="108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Image result for Visual Studio Code logo">
            <a:extLst>
              <a:ext uri="{FF2B5EF4-FFF2-40B4-BE49-F238E27FC236}">
                <a16:creationId xmlns:a16="http://schemas.microsoft.com/office/drawing/2014/main" id="{8CF663D9-5496-4451-B728-57B81C00E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461" y="5408613"/>
            <a:ext cx="2361959" cy="1328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Image result for Postman logo">
            <a:extLst>
              <a:ext uri="{FF2B5EF4-FFF2-40B4-BE49-F238E27FC236}">
                <a16:creationId xmlns:a16="http://schemas.microsoft.com/office/drawing/2014/main" id="{598CF55E-7C6C-443E-8D21-EC3BBA3C7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89252" y="3440460"/>
            <a:ext cx="5537911" cy="1038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375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63B21-FFCA-4F7B-B3BA-78516A476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/>
              <a:t>Continuous Integration</a:t>
            </a:r>
            <a:br>
              <a:rPr lang="en-GB" dirty="0"/>
            </a:br>
            <a:r>
              <a:rPr lang="en-GB" dirty="0"/>
              <a:t>Version Control: Jira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580A22F-F831-4644-BE24-8C35F88E47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9" y="4936222"/>
            <a:ext cx="2417937" cy="1901900"/>
          </a:xfrm>
          <a:prstGeom prst="rect">
            <a:avLst/>
          </a:prstGeom>
        </p:spPr>
      </p:pic>
      <p:pic>
        <p:nvPicPr>
          <p:cNvPr id="7" name="Picture 6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D7C64DE9-0813-4EF4-9B26-DC9033E93B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636" y="3289852"/>
            <a:ext cx="7456790" cy="3485691"/>
          </a:xfrm>
          <a:prstGeom prst="rect">
            <a:avLst/>
          </a:prstGeom>
        </p:spPr>
      </p:pic>
      <p:pic>
        <p:nvPicPr>
          <p:cNvPr id="11" name="Picture 10" descr="Graphical user interface, application, chat or text message&#10;&#10;Description automatically generated">
            <a:extLst>
              <a:ext uri="{FF2B5EF4-FFF2-40B4-BE49-F238E27FC236}">
                <a16:creationId xmlns:a16="http://schemas.microsoft.com/office/drawing/2014/main" id="{D768FE57-2803-448F-A225-BFBA01D6EA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637" y="84860"/>
            <a:ext cx="7456790" cy="320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612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1EE92-9958-412E-BC35-2A9367F95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DA098-655E-4349-A4C4-F0CF5BC01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0071" y="2981740"/>
            <a:ext cx="4707106" cy="3517707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/>
              <a:t>Junit and integration testing</a:t>
            </a:r>
          </a:p>
          <a:p>
            <a:pPr algn="ctr">
              <a:buFont typeface="Wingdings" panose="05000000000000000000" pitchFamily="2" charset="2"/>
              <a:buChar char="v"/>
            </a:pPr>
            <a:r>
              <a:rPr lang="en-GB" dirty="0"/>
              <a:t>BagController</a:t>
            </a:r>
          </a:p>
          <a:p>
            <a:pPr algn="ctr">
              <a:buFont typeface="Wingdings" panose="05000000000000000000" pitchFamily="2" charset="2"/>
              <a:buChar char="v"/>
            </a:pPr>
            <a:r>
              <a:rPr lang="en-GB" dirty="0"/>
              <a:t>BagService</a:t>
            </a:r>
          </a:p>
          <a:p>
            <a:pPr marL="0" indent="0" algn="ctr">
              <a:buNone/>
            </a:pPr>
            <a:r>
              <a:rPr lang="en-GB" dirty="0"/>
              <a:t>Selenium testing</a:t>
            </a:r>
          </a:p>
          <a:p>
            <a:pPr algn="ctr">
              <a:buFont typeface="Wingdings" panose="05000000000000000000" pitchFamily="2" charset="2"/>
              <a:buChar char="v"/>
            </a:pPr>
            <a:r>
              <a:rPr lang="en-GB" dirty="0"/>
              <a:t>Front-end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D67F1B-5C59-41D1-8A49-18B067C8B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294" y="0"/>
            <a:ext cx="4642663" cy="30314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E26E58-36B1-4ACB-AC90-7791772DD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987" y="3031435"/>
            <a:ext cx="7153275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236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4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2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17E5F5-D3A2-4BB1-A7EA-89A4E50FA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630" y="2006887"/>
            <a:ext cx="8247189" cy="3115075"/>
          </a:xfrm>
        </p:spPr>
        <p:txBody>
          <a:bodyPr vert="horz" lIns="228600" tIns="228600" rIns="228600" bIns="0" rtlCol="0" anchor="b"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US" sz="7200" dirty="0">
                <a:solidFill>
                  <a:schemeClr val="accent1"/>
                </a:solidFill>
              </a:rPr>
              <a:t>Demonstration</a:t>
            </a:r>
          </a:p>
        </p:txBody>
      </p:sp>
      <p:sp>
        <p:nvSpPr>
          <p:cNvPr id="112" name="Isosceles Triangle 111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957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4EC62-7B63-44A4-9EBB-084FA92C1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Sprint Review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B82BDFB-0825-4DAD-97D6-40EDD5604FA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18100" y="803275"/>
          <a:ext cx="6281738" cy="5248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0081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2A5E-EEAF-46DA-B8F6-1CFF31319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Sprint Retrospect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DEF15-7A2C-4CEC-85AB-3277CDE3D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7439" y="0"/>
            <a:ext cx="5604874" cy="2786187"/>
          </a:xfrm>
        </p:spPr>
        <p:txBody>
          <a:bodyPr/>
          <a:lstStyle/>
          <a:p>
            <a:pPr algn="ctr"/>
            <a:r>
              <a:rPr lang="en-GB" sz="2800" dirty="0"/>
              <a:t>What Went Well</a:t>
            </a:r>
          </a:p>
          <a:p>
            <a:pPr algn="ctr">
              <a:buFont typeface="Wingdings" panose="05000000000000000000" pitchFamily="2" charset="2"/>
              <a:buChar char="v"/>
            </a:pPr>
            <a:r>
              <a:rPr lang="en-GB" sz="2000" dirty="0"/>
              <a:t>Product meets a minimum viable product</a:t>
            </a:r>
          </a:p>
          <a:p>
            <a:pPr algn="ctr">
              <a:buFont typeface="Wingdings" panose="05000000000000000000" pitchFamily="2" charset="2"/>
              <a:buChar char="v"/>
            </a:pPr>
            <a:r>
              <a:rPr lang="en-GB" sz="2000" dirty="0"/>
              <a:t>Junit and Integration tests covered over 80% of the project code.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AFA5869-4305-44C6-9CAF-1A4058B022BF}"/>
              </a:ext>
            </a:extLst>
          </p:cNvPr>
          <p:cNvSpPr txBox="1">
            <a:spLocks/>
          </p:cNvSpPr>
          <p:nvPr/>
        </p:nvSpPr>
        <p:spPr>
          <a:xfrm>
            <a:off x="5540204" y="3174559"/>
            <a:ext cx="541934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800" dirty="0"/>
              <a:t>What Could Be Improved</a:t>
            </a:r>
          </a:p>
          <a:p>
            <a:pPr algn="ctr">
              <a:buFont typeface="Wingdings" panose="05000000000000000000" pitchFamily="2" charset="2"/>
              <a:buChar char="v"/>
            </a:pPr>
            <a:r>
              <a:rPr lang="en-GB" sz="2000" dirty="0"/>
              <a:t>More time was needed in order to refactor the code, time management could be improved.</a:t>
            </a:r>
          </a:p>
          <a:p>
            <a:pPr algn="ctr">
              <a:buFont typeface="Wingdings" panose="05000000000000000000" pitchFamily="2" charset="2"/>
              <a:buChar char="v"/>
            </a:pPr>
            <a:r>
              <a:rPr lang="en-GB" sz="2000" dirty="0"/>
              <a:t>Selenium testing could be improved given more time.</a:t>
            </a:r>
          </a:p>
          <a:p>
            <a:pPr algn="ctr">
              <a:buFont typeface="Wingdings" panose="05000000000000000000" pitchFamily="2" charset="2"/>
              <a:buChar char="v"/>
            </a:pPr>
            <a:r>
              <a:rPr lang="en-GB" sz="2000" dirty="0"/>
              <a:t>More time could be spent to improve the design and general aesthetics of the front-end of the application.</a:t>
            </a:r>
          </a:p>
        </p:txBody>
      </p:sp>
    </p:spTree>
    <p:extLst>
      <p:ext uri="{BB962C8B-B14F-4D97-AF65-F5344CB8AC3E}">
        <p14:creationId xmlns:p14="http://schemas.microsoft.com/office/powerpoint/2010/main" val="1204610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BE039-A8D5-4027-9F25-529949E42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90C2B-A34E-4A12-9772-53D5A967A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9523" y="1211349"/>
            <a:ext cx="6720825" cy="443530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2400" dirty="0"/>
              <a:t>The overall project and its functionality was a success.</a:t>
            </a:r>
          </a:p>
          <a:p>
            <a:pPr marL="0" indent="0">
              <a:buNone/>
            </a:pPr>
            <a:endParaRPr lang="en-GB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sz="2400" dirty="0"/>
              <a:t>Junit and integration tests covered over 80% of the main code for the back-end</a:t>
            </a:r>
          </a:p>
          <a:p>
            <a:pPr marL="0" indent="0">
              <a:buNone/>
            </a:pPr>
            <a:endParaRPr lang="en-GB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sz="2400" dirty="0"/>
              <a:t>Relevant documentation was created on time</a:t>
            </a:r>
          </a:p>
        </p:txBody>
      </p:sp>
    </p:spTree>
    <p:extLst>
      <p:ext uri="{BB962C8B-B14F-4D97-AF65-F5344CB8AC3E}">
        <p14:creationId xmlns:p14="http://schemas.microsoft.com/office/powerpoint/2010/main" val="2710360684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244</Words>
  <Application>Microsoft Office PowerPoint</Application>
  <PresentationFormat>Widescreen</PresentationFormat>
  <Paragraphs>59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Rockwell</vt:lpstr>
      <vt:lpstr>Wingdings</vt:lpstr>
      <vt:lpstr>Atlas</vt:lpstr>
      <vt:lpstr>To Do List Web Application(TDL)</vt:lpstr>
      <vt:lpstr>Introduction</vt:lpstr>
      <vt:lpstr>Consultant Journey</vt:lpstr>
      <vt:lpstr>Continuous Integration Version Control: Jira</vt:lpstr>
      <vt:lpstr>Testing</vt:lpstr>
      <vt:lpstr>Demonstration</vt:lpstr>
      <vt:lpstr>Sprint Review</vt:lpstr>
      <vt:lpstr>Sprint Retrospect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Do List Web Application(TDL)</dc:title>
  <dc:creator> </dc:creator>
  <cp:lastModifiedBy> </cp:lastModifiedBy>
  <cp:revision>6</cp:revision>
  <dcterms:created xsi:type="dcterms:W3CDTF">2021-02-22T09:36:40Z</dcterms:created>
  <dcterms:modified xsi:type="dcterms:W3CDTF">2021-02-22T11:29:43Z</dcterms:modified>
</cp:coreProperties>
</file>