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29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63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983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424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87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64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03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76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1A80-E68B-4D7C-BDC0-7D3091D8AE52}" type="datetimeFigureOut">
              <a:rPr lang="nl-NL" smtClean="0"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5704-29EF-4393-A931-B4DB99A82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3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9248"/>
            <a:ext cx="9144000" cy="4968551"/>
          </a:xfrm>
        </p:spPr>
        <p:txBody>
          <a:bodyPr anchor="t">
            <a:normAutofit fontScale="90000"/>
          </a:bodyPr>
          <a:lstStyle/>
          <a:p>
            <a:r>
              <a:rPr lang="nl-NL"/>
              <a:t>Tekst abc\\</a:t>
            </a:r>
            <a:br>
              <a:rPr lang="nl-NL"/>
            </a:br>
            <a:br>
              <a:rPr lang="nl-NL"/>
            </a:br>
            <a:br>
              <a:rPr lang="nl-NL"/>
            </a:br>
            <a:br>
              <a:rPr lang="nl-NL"/>
            </a:br>
            <a:br>
              <a:rPr lang="nl-NL"/>
            </a:br>
            <a:r>
              <a:rPr lang="nl-NL"/>
              <a:t>ff</a:t>
            </a:r>
            <a:br>
              <a:rPr lang="nl-NL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0292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Tekst abc\\     ff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abc\\     ff </dc:title>
  <dc:creator>Raimo van Berkel</dc:creator>
  <cp:lastModifiedBy>Raimo van Berkel</cp:lastModifiedBy>
  <cp:revision>1</cp:revision>
  <dcterms:created xsi:type="dcterms:W3CDTF">2017-05-26T11:24:53Z</dcterms:created>
  <dcterms:modified xsi:type="dcterms:W3CDTF">2017-05-26T11:25:41Z</dcterms:modified>
</cp:coreProperties>
</file>