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F22F58B-8886-4C44-8E5D-214F6EB4550C}" type="slidenum">
              <a:rPr lang="pt-BR" sz="1400" spc="-1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70486CF-0D10-4134-BBB1-62FA4A25E3B4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80" cy="420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634658A-B8E6-48C8-A922-DD16B2C32070}" type="slidenum"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31DA96E-44F3-4986-8879-39F81AED2B95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80" cy="420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1DBCBA9-B2EE-4CA9-9EB7-AB329108D992}" type="slidenum"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BB38DEC-A9F5-4F61-8264-3D1F45FFFDDD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80" cy="420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36B4709-C924-4691-9917-C29AFD418B0F}" type="slidenum"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9459B39-8317-4D3F-A8A9-BA6A435D1FF5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02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CB13F24-7D7B-4FA1-9A4F-26287E2D9DA8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80" cy="420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B04FD7F-25EC-4760-9173-C391B20BBA17}" type="slidenum"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0EB4640-9E20-4526-90D2-28B8C8CB11BE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80" cy="420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F855646-6650-47E2-AE98-E2D5C1EB49AC}" type="slidenum"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44E0670-2C45-4946-8D77-CA2EB150EE2E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80" cy="420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C4846A9-A7A3-4F27-AFF0-1CFEC88686B9}" type="slidenum"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4BA93CF-2A8B-4557-903F-1778BF646A98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80" cy="420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D84191F-D51F-491B-80E1-B0E2C808CF17}" type="slidenum"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2880"/>
            <a:ext cx="822780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2880"/>
            <a:ext cx="822780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7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GB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100" spc="-1">
                <a:latin typeface="Calibri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1500" spc="-1">
                <a:latin typeface="Calibri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1350" spc="-1">
                <a:latin typeface="Calibri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1350" spc="-1">
                <a:latin typeface="Calibri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Calibri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Calibri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GB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/>
          </a:p>
          <a:p>
            <a:pPr marL="171360" indent="-171000">
              <a:lnSpc>
                <a:spcPct val="100000"/>
              </a:lnSpc>
              <a:buFont typeface="Arial"/>
              <a:buChar char="•"/>
            </a:pPr>
            <a:r>
              <a:rPr lang="en-GB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 texto mestre</a:t>
            </a:r>
            <a:endParaRPr/>
          </a:p>
          <a:p>
            <a:pPr lvl="1" marL="514440" indent="-17100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/>
          </a:p>
          <a:p>
            <a:pPr lvl="2" marL="857160" indent="-171000">
              <a:lnSpc>
                <a:spcPct val="100000"/>
              </a:lnSpc>
              <a:buFont typeface="Arial"/>
              <a:buChar char="•"/>
            </a:pPr>
            <a:r>
              <a:rPr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/>
          </a:p>
          <a:p>
            <a:pPr lvl="3" marL="1200240" indent="-171000">
              <a:lnSpc>
                <a:spcPct val="100000"/>
              </a:lnSpc>
              <a:buFont typeface="Arial"/>
              <a:buChar char="•"/>
            </a:pPr>
            <a:r>
              <a:rPr lang="en-GB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/>
          </a:p>
          <a:p>
            <a:pPr lvl="4" marL="1542960" indent="-171000">
              <a:lnSpc>
                <a:spcPct val="100000"/>
              </a:lnSpc>
              <a:buFont typeface="Arial"/>
              <a:buChar char="•"/>
            </a:pPr>
            <a:r>
              <a:rPr lang="en-GB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06/12/15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4B2433-82D9-40C7-B6AD-126F5CD40FD7}" type="slidenum">
              <a:rPr lang="pt-BR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6381720"/>
            <a:ext cx="6803640" cy="460080"/>
          </a:xfrm>
          <a:prstGeom prst="rect">
            <a:avLst/>
          </a:prstGeom>
          <a:solidFill>
            <a:srgbClr val="00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684360" y="4581360"/>
            <a:ext cx="8243640" cy="12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57ab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DE GERENCIAMENTO DOS PROCESSOS JURÍDICO - FORTESI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684360" y="1413000"/>
            <a:ext cx="7605360" cy="461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José Lucas Borges Batista 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Lucas Castanheiro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Moisés Urias Pereira Novais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Raimundo Rodrigues de Moura Néto 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Wesley Macedo da Silva 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0" y="6354720"/>
            <a:ext cx="64004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Orientador:  Flavio Murilo Leal Carvalho – FALS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611280" y="260280"/>
            <a:ext cx="8098920" cy="1153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/>
          <a:p>
            <a:pPr algn="ctr">
              <a:lnSpc>
                <a:spcPct val="98000"/>
              </a:lnSpc>
            </a:pPr>
            <a:r>
              <a:rPr b="1" lang="pt-BR" sz="3600" spc="-1" strike="noStrike">
                <a:solidFill>
                  <a:srgbClr val="457ab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FACULDADE LEÃO SAMPAIO - FLS</a:t>
            </a:r>
            <a:endParaRPr/>
          </a:p>
        </p:txBody>
      </p:sp>
      <p:pic>
        <p:nvPicPr>
          <p:cNvPr id="85" name="Imagem 6" descr=""/>
          <p:cNvPicPr/>
          <p:nvPr/>
        </p:nvPicPr>
        <p:blipFill>
          <a:blip r:embed="rId1"/>
          <a:stretch/>
        </p:blipFill>
        <p:spPr>
          <a:xfrm>
            <a:off x="6804000" y="5275440"/>
            <a:ext cx="2339640" cy="1582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457ab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67640" y="980640"/>
            <a:ext cx="8229240" cy="5632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324000" y="1268280"/>
            <a:ext cx="7632360" cy="94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767520" y="1877400"/>
            <a:ext cx="734436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sistema de informação gerencial voltado especificamente para departamentos jurídicos de advogados da região do cariri, o intuito é administrar e auxiliar processos jurídicos, garantindo um controle efetivo do fluxo de trabalho diário.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457ab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específicos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9240" cy="647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443520" y="1917000"/>
            <a:ext cx="8137080" cy="350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Reduzir o  armazenamento de documentos físicos que ocupam espaços consideráveis.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Organizar processos uniformemente dando agilidade na administração.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318960"/>
            <a:ext cx="8229240" cy="1053720"/>
          </a:xfrm>
          <a:prstGeom prst="rect">
            <a:avLst/>
          </a:prstGeom>
          <a:noFill/>
          <a:ln>
            <a:noFill/>
          </a:ln>
        </p:spPr>
        <p:txBody>
          <a:bodyPr tIns="16560" anchor="ctr"/>
          <a:p>
            <a:pPr algn="ctr">
              <a:lnSpc>
                <a:spcPct val="98000"/>
              </a:lnSpc>
            </a:pPr>
            <a:r>
              <a:rPr b="1" lang="en-GB" sz="3300" spc="-1" strike="noStrike">
                <a:solidFill>
                  <a:srgbClr val="457a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0" y="1649520"/>
            <a:ext cx="8229240" cy="443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71360" indent="-171000">
              <a:lnSpc>
                <a:spcPct val="11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demanda de documentos e papéis no dia a dia de um advogado é muito elevada, devido a isto os mesmos não conseguem ter um controle pleno sobre tanta papelada, que por muitas das vezes prejudica o seu desempenho no serviço, com a perda de um documento ou até atraso de entrega por causa da dificuldade de localizar determinado documento.</a:t>
            </a:r>
            <a:endParaRPr/>
          </a:p>
          <a:p>
            <a:pPr marL="171360" indent="-17100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457ab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Justificativa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395280" y="1703520"/>
            <a:ext cx="7921440" cy="3930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acordo com pesquisas de campo com visitas a advogados o problema mais comum é na questão com procura, obtenção e armazenamento de documentos importantes que podem ser necessário futuramente, outro fator importante que deve-se levar em conta é a grande ocupação física e transporte de cada documento.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95640" y="0"/>
            <a:ext cx="82292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457ab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Metodologia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374840"/>
            <a:ext cx="8229240" cy="896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69840" y="3773520"/>
            <a:ext cx="8210160" cy="162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3080" bIns="45000"/>
          <a:p>
            <a:pPr>
              <a:lnSpc>
                <a:spcPct val="93000"/>
              </a:lnSpc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251640" y="1052640"/>
            <a:ext cx="7992360" cy="56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Entrevista Qualiquantitativa,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Levantamento de Requisitos;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Estudo de viabilidade do sistema,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Mercado Atual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 do software utilizando,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JavaEE, HTML5 e Css3;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Testes de software, 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Funcionalidades programadas;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Análises dos dados;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457ab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Desenvolvimento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1374840"/>
            <a:ext cx="8229240" cy="896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69840" y="3773520"/>
            <a:ext cx="8210160" cy="162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3080" bIns="45000"/>
          <a:p>
            <a:pPr>
              <a:lnSpc>
                <a:spcPct val="93000"/>
              </a:lnSpc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755640" y="1773360"/>
            <a:ext cx="7272000" cy="307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sistema de gerenciamento de processos jurídicos (FORTESI) será desenvolvido no ambiente Eclipse Mars foi utilizada a linguagem Java EE com o banco MySQL em um servidor local que vai garantir a disponibilidade das informações para o cliente devidamente cadastrado.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457ab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Mercado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374840"/>
            <a:ext cx="8229240" cy="896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69840" y="3773520"/>
            <a:ext cx="8210160" cy="162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3080" bIns="45000"/>
          <a:p>
            <a:pPr>
              <a:lnSpc>
                <a:spcPct val="93000"/>
              </a:lnSpc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755640" y="1417680"/>
            <a:ext cx="7272000" cy="478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Atualmente o mercado apresenta vários sistemas similares totalmente gratuitos e com grande nome no setor, O sistema da FORTESI, foi projetado especificamente para advogados da região do cariri, com interface de fácil compreensão repassando ao usuário uma segurança maior na tomada de decisões e em consideração a manuseio inicial, proporcionando um acompanhamento mais preciso nos processos jurídicos.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Application>LibreOffice/5.0.2.2$Linux_X86_64 LibreOffice_project/00m0$Build-2</Application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Mirelly</dc:creator>
  <dc:language>pt-BR</dc:language>
  <cp:lastModifiedBy>Raimundo Néto</cp:lastModifiedBy>
  <cp:lastPrinted>1601-01-01T00:00:00Z</cp:lastPrinted>
  <dcterms:modified xsi:type="dcterms:W3CDTF">2015-12-06T23:18:53Z</dcterms:modified>
  <cp:revision>79</cp:revision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