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56D80-0F83-4194-235D-0D5596F29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E363BC-CE6E-E9B4-CD66-F8A59C9AD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A77015-EC53-4C2F-799B-D8143FA4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D018-436D-4608-B242-DFF5622E9137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894D07-A77A-0914-193B-31C85AE5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147878-7A92-DB92-50D5-7FD13F81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4C79-C206-40FE-B4A4-AF337FB4A7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90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2CA67-2CCE-B83C-87E4-CF740EE2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0C852B-14B1-E8AD-D8F2-4BEF55776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E3E516-1560-E44D-3827-B1E5AD11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D018-436D-4608-B242-DFF5622E9137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725196-A631-54AA-16E5-86D82B16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BADCD1-14D0-581A-A34B-D82F8379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4C79-C206-40FE-B4A4-AF337FB4A7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688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575EF1-5EFC-5C5A-F96E-233F1DE8E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88338B-787A-F008-0CF1-4285F7693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301F0E-1151-DE14-A2A6-4E12A73B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D018-436D-4608-B242-DFF5622E9137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85679C-9CD2-23A9-CC5E-5B1C6064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310C86-98E1-B19D-C89C-531A1CBF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4C79-C206-40FE-B4A4-AF337FB4A7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84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BF1CC-CB72-3E5B-654E-4317769D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A9032F-7010-EAF1-199F-4B4687A01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D7642D-4801-D5B1-7686-11DF67A9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D018-436D-4608-B242-DFF5622E9137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C5281C-B558-E97D-BB7F-F6B224A1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A0ABD0-1C7B-2530-9989-FDFC29AE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4C79-C206-40FE-B4A4-AF337FB4A7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6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30731-AB0F-0B7D-0ADA-1FC373B9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9D96FA-E2EA-96D3-E7F9-3E0133218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810955-25A7-D7F5-A051-3B1BDBD2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D018-436D-4608-B242-DFF5622E9137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696585-A37A-2D0F-F4EE-380DF9FA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E4B232-37E4-B3F2-D074-1517C332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4C79-C206-40FE-B4A4-AF337FB4A7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408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04516-CFBC-D118-C607-E7616611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D4BA05-4483-1370-27F2-B0D78C617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E4BD6F-458A-0591-79BF-A1199B115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51F9A5-F318-1C57-5E25-8BD7F0D4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D018-436D-4608-B242-DFF5622E9137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C7060B-E657-A913-BBD7-D109A2DD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3AA392-17B3-FD4C-726C-805905A0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4C79-C206-40FE-B4A4-AF337FB4A7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84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F574F-50F8-582B-6453-0C057DCA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96137D-758B-1503-49B8-25AE5DF6B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D407A6-09CA-0996-25E2-C0C2CC966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1E37AB-F5FA-3C7C-ADFA-07EFCE624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CF924C-0331-122D-1D19-409E6804A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E8BD24-FA05-A493-727D-199E5F30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D018-436D-4608-B242-DFF5622E9137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C7721A-774D-A5B2-B01F-96E52712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8562D9-C64E-5AB4-77C3-A1E4F367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4C79-C206-40FE-B4A4-AF337FB4A7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57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394FE-8A5D-2F9E-0C53-324AE54E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A1ECCC-0E47-A001-CD2A-162150A5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D018-436D-4608-B242-DFF5622E9137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211190-D6A5-56C0-0DBB-E486B7A1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07C6D0-2567-58D8-B094-98DE226A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4C79-C206-40FE-B4A4-AF337FB4A7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31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B4DB8F-EBB6-EC8F-5AA1-DD62B0A8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D018-436D-4608-B242-DFF5622E9137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061AB8-1E21-C137-F76D-2B30431A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BDB214-0368-F6DE-E5D3-914776F4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4C79-C206-40FE-B4A4-AF337FB4A7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07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D8B2A-6746-3D06-7B19-F4267F9F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06AF46-B9B3-F67D-390F-AAB099A49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C4F79A-D455-111D-A691-EF97719AC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0C260F-57D5-4516-15CA-B7341A21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D018-436D-4608-B242-DFF5622E9137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F74469-260E-1605-E6B2-11A3DACB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50003C-2609-91A6-AAD2-9DD15639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4C79-C206-40FE-B4A4-AF337FB4A7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83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A420E-0B10-3A5E-7072-2CACF685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248E8B-E8B7-D957-5E51-7909AF7AF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4711E6-B0BA-2962-B5EC-BC52E49CB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900773-DE50-9D5E-9BC3-2953D8DF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D018-436D-4608-B242-DFF5622E9137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491778-A776-F7E9-8FEE-6F7E6020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C597C9-7AD0-9A1F-826B-46F36CDE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4C79-C206-40FE-B4A4-AF337FB4A7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330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26ECAB6-B520-3DB3-F1FE-A2871CD5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254E05-BF45-810A-D11B-E529A4E12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3BDD26-F709-BD73-7ED0-9F95BDB39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8D018-436D-4608-B242-DFF5622E9137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AB8BAF-F953-D536-3EE4-B32919086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EF99F7-FD67-DF65-F3B4-BD2270379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C4C79-C206-40FE-B4A4-AF337FB4A7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24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en blanco y negro de un periódico">
            <a:extLst>
              <a:ext uri="{FF2B5EF4-FFF2-40B4-BE49-F238E27FC236}">
                <a16:creationId xmlns:a16="http://schemas.microsoft.com/office/drawing/2014/main" id="{DCB805A1-4893-2C29-A44A-BC33D92C3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57E658-984D-AF11-BCBB-DB1682FE5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328" y="5729674"/>
            <a:ext cx="4830022" cy="752217"/>
          </a:xfrm>
        </p:spPr>
        <p:txBody>
          <a:bodyPr anchor="b">
            <a:noAutofit/>
          </a:bodyPr>
          <a:lstStyle/>
          <a:p>
            <a:pPr algn="l"/>
            <a:r>
              <a:rPr lang="es-E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Detector de estilos, ¿para qué?</a:t>
            </a:r>
          </a:p>
        </p:txBody>
      </p:sp>
    </p:spTree>
    <p:extLst>
      <p:ext uri="{BB962C8B-B14F-4D97-AF65-F5344CB8AC3E}">
        <p14:creationId xmlns:p14="http://schemas.microsoft.com/office/powerpoint/2010/main" val="272558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49F858-B42D-9FE2-9810-EE672DC6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55" y="430695"/>
            <a:ext cx="3595678" cy="1330839"/>
          </a:xfrm>
        </p:spPr>
        <p:txBody>
          <a:bodyPr>
            <a:normAutofit/>
          </a:bodyPr>
          <a:lstStyle/>
          <a:p>
            <a:r>
              <a:rPr lang="es-ES" dirty="0" err="1"/>
              <a:t>Unabomber</a:t>
            </a:r>
            <a:endParaRPr lang="es-ES" dirty="0"/>
          </a:p>
        </p:txBody>
      </p:sp>
      <p:pic>
        <p:nvPicPr>
          <p:cNvPr id="5" name="Marcador de contenido 4" descr="Hombre con barba y bigote&#10;&#10;Descripción generada automáticamente">
            <a:extLst>
              <a:ext uri="{FF2B5EF4-FFF2-40B4-BE49-F238E27FC236}">
                <a16:creationId xmlns:a16="http://schemas.microsoft.com/office/drawing/2014/main" id="{F16FB21C-6220-F893-4884-C9D7CBEBB2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7" b="16247"/>
          <a:stretch/>
        </p:blipFill>
        <p:spPr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6821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E796CA-F877-F8FF-086D-EEBA8C485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57" y="993914"/>
            <a:ext cx="4940501" cy="13442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dirty="0" err="1"/>
              <a:t>Sabor</a:t>
            </a:r>
            <a:r>
              <a:rPr lang="en-US" sz="8000" dirty="0"/>
              <a:t> a </a:t>
            </a:r>
            <a:r>
              <a:rPr lang="en-US" sz="8000" dirty="0" err="1"/>
              <a:t>hiel</a:t>
            </a:r>
            <a:r>
              <a:rPr lang="en-US" sz="8000" dirty="0"/>
              <a:t> </a:t>
            </a:r>
            <a:br>
              <a:rPr lang="en-US" dirty="0"/>
            </a:br>
            <a:r>
              <a:rPr lang="en-US" dirty="0"/>
              <a:t>Los </a:t>
            </a:r>
            <a:r>
              <a:rPr lang="en-US" dirty="0" err="1"/>
              <a:t>plagios</a:t>
            </a:r>
            <a:endParaRPr lang="en-US" dirty="0"/>
          </a:p>
        </p:txBody>
      </p:sp>
      <p:pic>
        <p:nvPicPr>
          <p:cNvPr id="5" name="Marcador de contenido 4" descr="Un grupo de personas haciendo gestos con la mano&#10;&#10;Descripción generada automáticamente con confianza media">
            <a:extLst>
              <a:ext uri="{FF2B5EF4-FFF2-40B4-BE49-F238E27FC236}">
                <a16:creationId xmlns:a16="http://schemas.microsoft.com/office/drawing/2014/main" id="{B8D58CE0-0681-8496-BB49-9C4F316D8C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25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389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3F5877B-98C7-49DD-83AB-0F6F57CB6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7DA1D991-3C50-1884-E2A8-7DEBE8A33B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5" r="6" b="5687"/>
          <a:stretch/>
        </p:blipFill>
        <p:spPr>
          <a:xfrm>
            <a:off x="7364078" y="-18"/>
            <a:ext cx="4827922" cy="6857999"/>
          </a:xfrm>
          <a:custGeom>
            <a:avLst/>
            <a:gdLst/>
            <a:ahLst/>
            <a:cxnLst/>
            <a:rect l="l" t="t" r="r" b="b"/>
            <a:pathLst>
              <a:path w="4827922" h="6858000">
                <a:moveTo>
                  <a:pt x="4441" y="0"/>
                </a:moveTo>
                <a:lnTo>
                  <a:pt x="4827922" y="0"/>
                </a:lnTo>
                <a:lnTo>
                  <a:pt x="4827922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</p:spPr>
      </p:pic>
      <p:pic>
        <p:nvPicPr>
          <p:cNvPr id="7" name="Imagen 6" descr="Texto, Carta&#10;&#10;Descripción generada automáticamente">
            <a:extLst>
              <a:ext uri="{FF2B5EF4-FFF2-40B4-BE49-F238E27FC236}">
                <a16:creationId xmlns:a16="http://schemas.microsoft.com/office/drawing/2014/main" id="{4FFEC811-16A0-EC4D-57DF-D854FF1C94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338"/>
          <a:stretch/>
        </p:blipFill>
        <p:spPr>
          <a:xfrm>
            <a:off x="3119360" y="18"/>
            <a:ext cx="4966290" cy="6857999"/>
          </a:xfrm>
          <a:custGeom>
            <a:avLst/>
            <a:gdLst/>
            <a:ahLst/>
            <a:cxnLst/>
            <a:rect l="l" t="t" r="r" b="b"/>
            <a:pathLst>
              <a:path w="4966290" h="6857999">
                <a:moveTo>
                  <a:pt x="0" y="0"/>
                </a:moveTo>
                <a:lnTo>
                  <a:pt x="4188230" y="0"/>
                </a:lnTo>
                <a:lnTo>
                  <a:pt x="4295735" y="210478"/>
                </a:lnTo>
                <a:cubicBezTo>
                  <a:pt x="4719089" y="1127919"/>
                  <a:pt x="4966290" y="2233909"/>
                  <a:pt x="4966290" y="3424428"/>
                </a:cubicBezTo>
                <a:cubicBezTo>
                  <a:pt x="4966290" y="4614948"/>
                  <a:pt x="4719089" y="5720938"/>
                  <a:pt x="4295735" y="6638378"/>
                </a:cubicBezTo>
                <a:lnTo>
                  <a:pt x="4183560" y="6857999"/>
                </a:lnTo>
                <a:lnTo>
                  <a:pt x="53039" y="6857999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</p:spPr>
      </p:pic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4EA91930-66BC-4C41-B4F5-C31EB216F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313CF8F-B436-401E-9575-DE0F8E8B5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CBB865-379A-7BCD-8D65-73DFC40C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1038"/>
            <a:ext cx="2804504" cy="1325563"/>
          </a:xfrm>
        </p:spPr>
        <p:txBody>
          <a:bodyPr anchor="ctr">
            <a:normAutofit fontScale="90000"/>
          </a:bodyPr>
          <a:lstStyle/>
          <a:p>
            <a:r>
              <a:rPr lang="es-ES" sz="3200" dirty="0"/>
              <a:t>Autoría de textos conflictivos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38CFE9-C30A-4551-ACCB-D5808FB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6867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87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interior, tabla, grupo, gente&#10;&#10;Descripción generada automáticamente">
            <a:extLst>
              <a:ext uri="{FF2B5EF4-FFF2-40B4-BE49-F238E27FC236}">
                <a16:creationId xmlns:a16="http://schemas.microsoft.com/office/drawing/2014/main" id="{17469279-4ABA-3654-4186-2D0C5C77D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" b="79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C265EA-9A76-AE9E-3DFC-E38FDA01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Estudiantes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resto de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humanos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 ChatGPT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38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59D4C0-CA43-907A-6896-A4FCB52A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/>
              <a:t>estilometría</a:t>
            </a:r>
            <a:endParaRPr lang="en-US" sz="5200" dirty="0"/>
          </a:p>
        </p:txBody>
      </p:sp>
      <p:pic>
        <p:nvPicPr>
          <p:cNvPr id="5" name="Marcador de contenido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1CE5B6AA-9239-8DD2-91BC-DB4E84647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30" y="2785950"/>
            <a:ext cx="3365473" cy="3514855"/>
          </a:xfrm>
          <a:prstGeom prst="rect">
            <a:avLst/>
          </a:prstGeom>
        </p:spPr>
      </p:pic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7E3FB83-6CFD-F900-2F6C-65E94DBD6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6" y="3014869"/>
            <a:ext cx="3797536" cy="3057016"/>
          </a:xfrm>
          <a:prstGeom prst="rect">
            <a:avLst/>
          </a:prstGeom>
        </p:spPr>
      </p:pic>
      <p:pic>
        <p:nvPicPr>
          <p:cNvPr id="9" name="Imagen 8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2C45AD5-539B-3DD4-5E18-8D890B8E6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73" y="3209493"/>
            <a:ext cx="3797536" cy="266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6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Detector de estilos, ¿para qué?</vt:lpstr>
      <vt:lpstr>Unabomber</vt:lpstr>
      <vt:lpstr>Sabor a hiel  Los plagios</vt:lpstr>
      <vt:lpstr>Autoría de textos conflictivos</vt:lpstr>
      <vt:lpstr>Estudiantes, resto de humanos y ChatGPT</vt:lpstr>
      <vt:lpstr>estilometría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Detector de estilos, ¿para qué?</dc:title>
  <dc:creator>Raimundo Sieso</dc:creator>
  <cp:lastModifiedBy>Raimundo Sieso</cp:lastModifiedBy>
  <cp:revision>1</cp:revision>
  <dcterms:created xsi:type="dcterms:W3CDTF">2023-11-30T22:25:22Z</dcterms:created>
  <dcterms:modified xsi:type="dcterms:W3CDTF">2023-11-30T22:53:14Z</dcterms:modified>
</cp:coreProperties>
</file>