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B25E5-2766-BF1C-4FF8-31D5C1286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 Date </a:t>
            </a:r>
            <a:r>
              <a:rPr lang="es-ES" dirty="0" err="1"/>
              <a:t>cody</a:t>
            </a:r>
            <a:r>
              <a:rPr lang="es-ES" dirty="0"/>
              <a:t> Base </a:t>
            </a:r>
            <a:r>
              <a:rPr lang="es-ES" dirty="0" err="1"/>
              <a:t>RAMM.srl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09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BF73-A96D-C2A2-AE04-40EFAAAF3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F89BA-5189-8397-EF63-954AE2498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Nombre:   Raymi </a:t>
            </a:r>
            <a:r>
              <a:rPr lang="es-ES" dirty="0" err="1"/>
              <a:t>Ant</a:t>
            </a:r>
            <a:r>
              <a:rPr lang="es-ES" dirty="0"/>
              <a:t>. Montero Martínez</a:t>
            </a:r>
          </a:p>
          <a:p>
            <a:r>
              <a:rPr lang="es-ES" dirty="0"/>
              <a:t>Matricula: 21-MIIN-1-040</a:t>
            </a:r>
          </a:p>
          <a:p>
            <a:r>
              <a:rPr lang="es-ES" dirty="0"/>
              <a:t>Maestro:    </a:t>
            </a:r>
            <a:r>
              <a:rPr lang="es-ES" dirty="0" err="1"/>
              <a:t>Starling</a:t>
            </a:r>
            <a:r>
              <a:rPr lang="es-ES" dirty="0"/>
              <a:t> Germosén Reynoso</a:t>
            </a:r>
          </a:p>
          <a:p>
            <a:r>
              <a:rPr lang="es-ES" dirty="0" err="1"/>
              <a:t>Seccion</a:t>
            </a:r>
            <a:r>
              <a:rPr lang="es-ES" dirty="0"/>
              <a:t>:     0541</a:t>
            </a:r>
          </a:p>
        </p:txBody>
      </p:sp>
    </p:spTree>
    <p:extLst>
      <p:ext uri="{BB962C8B-B14F-4D97-AF65-F5344CB8AC3E}">
        <p14:creationId xmlns:p14="http://schemas.microsoft.com/office/powerpoint/2010/main" val="52949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D6FC8-21A6-41CE-B179-49B7E8C9B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Nuestra historia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E4A45-4532-B720-345B-600C2A08D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DATE CODY BASE RAMM.SRL nace a principio del años 2008 específicamente el 27 de enero.  Esta es una empresa que se valida por el desarrollo y la gestión de datos.</a:t>
            </a:r>
          </a:p>
          <a:p>
            <a:r>
              <a:rPr lang="es-ES" dirty="0"/>
              <a:t>Esta empresa fue fundada por el Ingeniero Raymi Montero y La Maestra de laboratorio Cristina </a:t>
            </a:r>
            <a:r>
              <a:rPr lang="es-ES" dirty="0" err="1"/>
              <a:t>Genao</a:t>
            </a:r>
            <a:r>
              <a:rPr lang="es-ES" dirty="0"/>
              <a:t> Con el fin de mejorar la cara de los laboratorios clínicos y dar una mayor rapidez en los datos, mayor seguridad  en sus bases de datos.</a:t>
            </a:r>
          </a:p>
          <a:p>
            <a:r>
              <a:rPr lang="es-ES" dirty="0"/>
              <a:t>Es una empresa con 14 años en el mercado laboral y viene siendo unas de las empresas con mas bases de datos vendida a nivel nacional con una alta gama de prestigio y confiabilidad de los clientes. </a:t>
            </a:r>
          </a:p>
          <a:p>
            <a:r>
              <a:rPr lang="es-ES" dirty="0"/>
              <a:t>Actualmente consta con un personal altamente calificado.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50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A7C7E-0D58-3B34-8596-6C878350F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Visión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-Ser reconocidos como una empresa con servicios de calidad, excelencia e integridad.</a:t>
            </a:r>
          </a:p>
          <a:p>
            <a:pPr marL="0" indent="0">
              <a:buNone/>
            </a:pPr>
            <a:r>
              <a:rPr lang="es-ES" dirty="0"/>
              <a:t>- Ser percibidos como un aliado estratégico a  través de la generación del valor del cliente.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09345-C214-33ED-FABE-8205ACF9E3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Misión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Somos una compañía de base tecnológica y de seguridad de la información, que ayuda a generar valor a nuestros clientes , apalancando el cumplimiento de sus objetivos.</a:t>
            </a:r>
          </a:p>
        </p:txBody>
      </p:sp>
    </p:spTree>
    <p:extLst>
      <p:ext uri="{BB962C8B-B14F-4D97-AF65-F5344CB8AC3E}">
        <p14:creationId xmlns:p14="http://schemas.microsoft.com/office/powerpoint/2010/main" val="6179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0A038-96F3-62E3-C573-1AFD44DE2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r>
              <a:rPr lang="es-ES" dirty="0"/>
              <a:t>Objetivos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916A7-C4FE-FC3C-D5CA-49DAA8D1A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-Facilitar una mejor forma de organizar sus informaciones.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-Consistencia e integridad de los datos.</a:t>
            </a:r>
          </a:p>
          <a:p>
            <a:endParaRPr lang="es-ES" dirty="0"/>
          </a:p>
          <a:p>
            <a:r>
              <a:rPr lang="es-ES" dirty="0"/>
              <a:t>-Acceso rápido a la información.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18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FCD95-2F2A-EE02-A167-11531802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5F21C-5A93-0FDB-17CE-F748309A5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Compromiso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3265AB-0977-7FEB-B8B0-76DDC1265503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s-ES" dirty="0"/>
              <a:t>Compartiendo conocimientos, experiencias y esfuerzo, para poder ofrecer el mejor servicio.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AB3E7B-8BB7-46C1-C6D6-8F01DA57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Vocación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72E464-D068-AE3B-6C08-4BB8D27D526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 dirty="0"/>
              <a:t>Ayudamos a pensar y a tomar decisiones cuando nuestros clientes se enfrentan a desafíos tecnológicos.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6B714CF-EA78-41B5-C0B0-6E9918F57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Pasión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0EB32D5-BA91-D58B-EE31-FB8C2947414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s-ES" dirty="0"/>
              <a:t>Contando con esa fuerza interior implacable, que sale del corazón y del alma.</a:t>
            </a:r>
          </a:p>
        </p:txBody>
      </p:sp>
    </p:spTree>
    <p:extLst>
      <p:ext uri="{BB962C8B-B14F-4D97-AF65-F5344CB8AC3E}">
        <p14:creationId xmlns:p14="http://schemas.microsoft.com/office/powerpoint/2010/main" val="41863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39DDA-25C7-DC7C-385D-F3FAEAB36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Marketing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E42B2-C0C3-92E2-7BD4-3DA2845FF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Como empresa sabemos a necesidad del mercado por tanto ofrecemos nuestro excelente servicios de creación de bases de datos y mantenimientos de la misma e igual la seguridad de esta por lo tanto te ofrecemos un servicio a bajo costo y mayor calidad, para que pueda tener una mayor rapidez y seguridad de tus datos y ofrecerle un mejor servicio  eficaz y con mayor respuestas a tus clientes, todo esto o puede obtener teniendo nuestras bases de datos como numero 1 en tu sistema.</a:t>
            </a:r>
          </a:p>
          <a:p>
            <a:endParaRPr lang="es-ES" dirty="0"/>
          </a:p>
          <a:p>
            <a:r>
              <a:rPr lang="es-ES" dirty="0"/>
              <a:t>Por la adquisición de nuestra base de datos te lleva la oferta del </a:t>
            </a:r>
            <a:r>
              <a:rPr lang="es-ES" dirty="0" err="1"/>
              <a:t>manteniento</a:t>
            </a:r>
            <a:r>
              <a:rPr lang="es-ES" dirty="0"/>
              <a:t> mas la forma de empezar a pagar a partir de los 2 meses luego de se adquirida.</a:t>
            </a:r>
          </a:p>
        </p:txBody>
      </p:sp>
    </p:spTree>
    <p:extLst>
      <p:ext uri="{BB962C8B-B14F-4D97-AF65-F5344CB8AC3E}">
        <p14:creationId xmlns:p14="http://schemas.microsoft.com/office/powerpoint/2010/main" val="94405344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102</TotalTime>
  <Words>412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 Date cody Base RAMM.srl </vt:lpstr>
      <vt:lpstr>Presentación </vt:lpstr>
      <vt:lpstr>Nuestra historia </vt:lpstr>
      <vt:lpstr>Presentación de PowerPoint</vt:lpstr>
      <vt:lpstr>Objetivos </vt:lpstr>
      <vt:lpstr>Valores </vt:lpstr>
      <vt:lpstr>Marketing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Date cody Base RAMM.srl </dc:title>
  <dc:creator>Alfenis José</dc:creator>
  <cp:lastModifiedBy>Alfenis José</cp:lastModifiedBy>
  <cp:revision>1</cp:revision>
  <dcterms:created xsi:type="dcterms:W3CDTF">2022-12-17T00:51:10Z</dcterms:created>
  <dcterms:modified xsi:type="dcterms:W3CDTF">2022-12-17T02:33:11Z</dcterms:modified>
</cp:coreProperties>
</file>