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4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3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7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5B25E5-2766-BF1C-4FF8-31D5C1286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Date </a:t>
            </a:r>
            <a:r>
              <a:rPr lang="es-ES" dirty="0" err="1"/>
              <a:t>cody</a:t>
            </a:r>
            <a:r>
              <a:rPr lang="es-ES" dirty="0"/>
              <a:t> Base </a:t>
            </a:r>
            <a:r>
              <a:rPr lang="es-ES" dirty="0" err="1"/>
              <a:t>RAMM.srl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9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Consultas en nuestra base de datos, introducción de data para las consultas</a:t>
            </a:r>
            <a:endParaRPr lang="es-DO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492" b="549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11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grafico de nuestro código de base datos</a:t>
            </a:r>
            <a:endParaRPr lang="es-DO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476" b="114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92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05BF73-A96D-C2A2-AE04-40EFAAAF3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1F89BA-5189-8397-EF63-954AE249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800" y="4680737"/>
            <a:ext cx="3200400" cy="1463040"/>
          </a:xfrm>
        </p:spPr>
        <p:txBody>
          <a:bodyPr>
            <a:no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Nombre:   Raymi </a:t>
            </a:r>
            <a:r>
              <a:rPr lang="es-ES" dirty="0" err="1"/>
              <a:t>Ant</a:t>
            </a:r>
            <a:r>
              <a:rPr lang="es-ES" dirty="0"/>
              <a:t>. Montero Martínez</a:t>
            </a:r>
          </a:p>
          <a:p>
            <a:r>
              <a:rPr lang="es-ES" dirty="0"/>
              <a:t>Matricula: 21-MIIN-1-040</a:t>
            </a:r>
          </a:p>
          <a:p>
            <a:r>
              <a:rPr lang="es-ES" dirty="0"/>
              <a:t>Maestro:    </a:t>
            </a:r>
            <a:r>
              <a:rPr lang="es-ES" dirty="0" err="1"/>
              <a:t>Starling</a:t>
            </a:r>
            <a:r>
              <a:rPr lang="es-ES" dirty="0"/>
              <a:t> Germosén Reynoso</a:t>
            </a:r>
          </a:p>
          <a:p>
            <a:r>
              <a:rPr lang="es-ES" dirty="0" err="1"/>
              <a:t>Seccion</a:t>
            </a:r>
            <a:r>
              <a:rPr lang="es-ES" dirty="0"/>
              <a:t>:     0541</a:t>
            </a:r>
          </a:p>
        </p:txBody>
      </p:sp>
    </p:spTree>
    <p:extLst>
      <p:ext uri="{BB962C8B-B14F-4D97-AF65-F5344CB8AC3E}">
        <p14:creationId xmlns:p14="http://schemas.microsoft.com/office/powerpoint/2010/main" val="5294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6D6FC8-21A6-41CE-B179-49B7E8C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historia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2AE4A45-4532-B720-345B-600C2A0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DATE CODY BASE RAMM.SRL nace a principio del años 2008 específicamente el 27 de enero.  Esta es una empresa que se valida por el desarrollo y la gestión de datos.</a:t>
            </a:r>
          </a:p>
          <a:p>
            <a:r>
              <a:rPr lang="es-ES" dirty="0"/>
              <a:t>Esta empresa fue fundada por el Ingeniero Raymi Montero y La Maestra de laboratorio Cristina </a:t>
            </a:r>
            <a:r>
              <a:rPr lang="es-ES" dirty="0" err="1"/>
              <a:t>Genao</a:t>
            </a:r>
            <a:r>
              <a:rPr lang="es-ES" dirty="0"/>
              <a:t> Con el fin de mejorar la cara de los laboratorios clínicos y dar una mayor rapidez en los datos, mayor seguridad  en sus bases de datos.</a:t>
            </a:r>
          </a:p>
          <a:p>
            <a:r>
              <a:rPr lang="es-ES" dirty="0"/>
              <a:t>Es una empresa con 14 años en el mercado laboral y viene siendo unas de las empresas con mas bases de datos vendida a nivel nacional con una alta gama de prestigio y confiabilidad de los clientes. </a:t>
            </a:r>
          </a:p>
          <a:p>
            <a:r>
              <a:rPr lang="es-ES" dirty="0"/>
              <a:t>Actualmente consta con un personal altamente calificado.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5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BA7C7E-0D58-3B34-8596-6C878350F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994" y="838200"/>
            <a:ext cx="4754880" cy="4023360"/>
          </a:xfrm>
        </p:spPr>
        <p:txBody>
          <a:bodyPr/>
          <a:lstStyle/>
          <a:p>
            <a:r>
              <a:rPr lang="es-ES" dirty="0"/>
              <a:t>Visión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-Ser reconocidos como una empresa con servicios de calidad, excelencia e integridad.</a:t>
            </a:r>
          </a:p>
          <a:p>
            <a:pPr marL="0" indent="0">
              <a:buNone/>
            </a:pPr>
            <a:r>
              <a:rPr lang="es-ES" dirty="0"/>
              <a:t>- Ser percibidos como un aliado estratégico a  través de la generación del valor del cliente.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5B09345-C214-33ED-FABE-8205ACF9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6320" y="838200"/>
            <a:ext cx="4754880" cy="4023360"/>
          </a:xfrm>
        </p:spPr>
        <p:txBody>
          <a:bodyPr/>
          <a:lstStyle/>
          <a:p>
            <a:r>
              <a:rPr lang="es-ES" dirty="0"/>
              <a:t>Misión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Somos una compañía de base tecnológica y de seguridad de la información, que ayuda a generar valor a nuestros clientes , apalancando el cumplimiento de sus objetivos.</a:t>
            </a:r>
          </a:p>
        </p:txBody>
      </p:sp>
    </p:spTree>
    <p:extLst>
      <p:ext uri="{BB962C8B-B14F-4D97-AF65-F5344CB8AC3E}">
        <p14:creationId xmlns:p14="http://schemas.microsoft.com/office/powerpoint/2010/main" val="6179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0A038-96F3-62E3-C573-1AFD44DE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399" y="4870308"/>
            <a:ext cx="2456301" cy="1825096"/>
          </a:xfrm>
        </p:spPr>
        <p:txBody>
          <a:bodyPr/>
          <a:lstStyle/>
          <a:p>
            <a:r>
              <a:rPr lang="es-ES" dirty="0"/>
              <a:t>Objetivos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916A7-C4FE-FC3C-D5CA-49DAA8D1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833" y="5324203"/>
            <a:ext cx="6096000" cy="1463040"/>
          </a:xfrm>
        </p:spPr>
        <p:txBody>
          <a:bodyPr>
            <a:noAutofit/>
          </a:bodyPr>
          <a:lstStyle/>
          <a:p>
            <a:r>
              <a:rPr lang="es-ES" dirty="0"/>
              <a:t>-Facilitar una mejor forma de organizar sus informaciones.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-Consistencia e integridad de los datos.</a:t>
            </a:r>
          </a:p>
          <a:p>
            <a:endParaRPr lang="es-ES" dirty="0"/>
          </a:p>
          <a:p>
            <a:r>
              <a:rPr lang="es-ES" dirty="0"/>
              <a:t>-Acceso rápido a la información.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1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FFCD95-2F2A-EE02-A167-11531802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815F21C-5A93-0FDB-17CE-F748309A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18" y="2379134"/>
            <a:ext cx="3451582" cy="682765"/>
          </a:xfrm>
        </p:spPr>
        <p:txBody>
          <a:bodyPr/>
          <a:lstStyle/>
          <a:p>
            <a:r>
              <a:rPr lang="es-ES" dirty="0"/>
              <a:t>Compromiso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53265AB-0977-7FEB-B8B0-76DDC126550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8618" y="3282030"/>
            <a:ext cx="3451582" cy="1344921"/>
          </a:xfrm>
        </p:spPr>
        <p:txBody>
          <a:bodyPr/>
          <a:lstStyle/>
          <a:p>
            <a:r>
              <a:rPr lang="es-ES" dirty="0"/>
              <a:t>Compartiendo conocimientos, experiencias y esfuerzo, para poder ofrecer el mejor servicio.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54AB3E7B-8BB7-46C1-C6D6-8F01DA57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Vocación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3C72E464-D068-AE3B-6C08-4BB8D27D526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dirty="0"/>
              <a:t>Ayudamos a pensar y a tomar decisiones cuando nuestros clientes se enfrentan a desafíos tecnológicos.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96B714CF-EA78-41B5-C0B0-6E9918F57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3198" y="2379134"/>
            <a:ext cx="3456469" cy="682765"/>
          </a:xfrm>
        </p:spPr>
        <p:txBody>
          <a:bodyPr/>
          <a:lstStyle/>
          <a:p>
            <a:r>
              <a:rPr lang="es-ES" dirty="0"/>
              <a:t>Pasión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50EB32D5-BA91-D58B-EE31-FB8C2947414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23198" y="3058861"/>
            <a:ext cx="3452445" cy="1344921"/>
          </a:xfrm>
        </p:spPr>
        <p:txBody>
          <a:bodyPr/>
          <a:lstStyle/>
          <a:p>
            <a:r>
              <a:rPr lang="es-ES" dirty="0"/>
              <a:t>Contando con esa fuerza interior implacable, que sale del corazón y del alma.</a:t>
            </a:r>
          </a:p>
        </p:txBody>
      </p:sp>
    </p:spTree>
    <p:extLst>
      <p:ext uri="{BB962C8B-B14F-4D97-AF65-F5344CB8AC3E}">
        <p14:creationId xmlns:p14="http://schemas.microsoft.com/office/powerpoint/2010/main" val="41863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639DDA-25C7-DC7C-385D-F3FAEAB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3DE42B2-C0C3-92E2-7BD4-3DA2845F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Como empresa sabemos a necesidad del mercado por tanto ofrecemos nuestro excelente servicios de creación de bases de datos y mantenimientos de la misma e igual la seguridad de esta por lo tanto te ofrecemos un servicio a bajo costo y mayor calidad, para que pueda tener una mayor rapidez y seguridad de tus datos y ofrecerle un mejor servicio  eficaz y con mayor respuestas a tus clientes, todo esto o puede obtener teniendo nuestras bases de datos como numero 1 en tu sistema.</a:t>
            </a:r>
          </a:p>
          <a:p>
            <a:endParaRPr lang="es-ES" dirty="0"/>
          </a:p>
          <a:p>
            <a:r>
              <a:rPr lang="es-ES" dirty="0"/>
              <a:t>Por la adquisición de nuestra base de datos te lleva la oferta del </a:t>
            </a:r>
            <a:r>
              <a:rPr lang="es-ES" dirty="0" smtClean="0"/>
              <a:t>mantenimiento </a:t>
            </a:r>
            <a:r>
              <a:rPr lang="es-ES" dirty="0"/>
              <a:t>mas la forma de empezar a pagar a partir de los 2 meses luego de se adquirida.</a:t>
            </a:r>
          </a:p>
        </p:txBody>
      </p:sp>
    </p:spTree>
    <p:extLst>
      <p:ext uri="{BB962C8B-B14F-4D97-AF65-F5344CB8AC3E}">
        <p14:creationId xmlns:p14="http://schemas.microsoft.com/office/powerpoint/2010/main" val="9440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paciente</a:t>
            </a:r>
            <a:endParaRPr lang="es-D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019" b="501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Como podemos ver aquí es una vista previa del código de nuestra base de datos, la cual vamos a tener en nuestra pagina de </a:t>
            </a:r>
            <a:r>
              <a:rPr lang="es-ES" dirty="0" err="1" smtClean="0"/>
              <a:t>github</a:t>
            </a:r>
            <a:r>
              <a:rPr lang="es-ES" dirty="0" smtClean="0"/>
              <a:t> que se la dejaremos al final de esta </a:t>
            </a:r>
            <a:r>
              <a:rPr lang="es-ES" dirty="0" err="1" smtClean="0"/>
              <a:t>presentacion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097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7" r="1397"/>
          <a:stretch>
            <a:fillRect/>
          </a:stretch>
        </p:blipFill>
        <p:spPr>
          <a:xfrm>
            <a:off x="47625" y="0"/>
            <a:ext cx="12188825" cy="4572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344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109</TotalTime>
  <Words>466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 Date cody Base RAMM.srl </vt:lpstr>
      <vt:lpstr>Presentación </vt:lpstr>
      <vt:lpstr>Nuestra historia </vt:lpstr>
      <vt:lpstr>Presentación de PowerPoint</vt:lpstr>
      <vt:lpstr>Objetivos </vt:lpstr>
      <vt:lpstr>Valores </vt:lpstr>
      <vt:lpstr>Marketing </vt:lpstr>
      <vt:lpstr>Tabla de paciente</vt:lpstr>
      <vt:lpstr>Presentación de PowerPoint</vt:lpstr>
      <vt:lpstr>Consultas en nuestra base de datos, introducción de data para las consultas</vt:lpstr>
      <vt:lpstr>Ejemplo grafico de nuestro código de base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Date cody Base RAMM.srl </dc:title>
  <dc:creator>Alfenis José</dc:creator>
  <cp:lastModifiedBy>Engel</cp:lastModifiedBy>
  <cp:revision>2</cp:revision>
  <dcterms:created xsi:type="dcterms:W3CDTF">2022-12-17T00:51:10Z</dcterms:created>
  <dcterms:modified xsi:type="dcterms:W3CDTF">2022-12-17T02:48:35Z</dcterms:modified>
</cp:coreProperties>
</file>