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2" r:id="rId9"/>
    <p:sldId id="261" r:id="rId10"/>
    <p:sldId id="260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990D0-AC13-6EEF-9D07-6ADCC5724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439421-DF50-5E9B-AD67-4DB90C836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1795C-8CC4-24B7-476B-AA5932BC7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61B7-C462-4D19-8B8B-BE9FB7B69678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8E081-273C-A419-2A66-99690FCF7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D204F-CDEC-F272-0B07-082F8CFA6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B34A-1F6A-4F7D-9CF8-46D7183E5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6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9FD09-4D45-F123-5DBA-8DFE78EB8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EB5F33-AD3F-E2C3-4C4D-4E360DFBE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7285-DB29-1846-3851-29A648EE8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61B7-C462-4D19-8B8B-BE9FB7B69678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F80DE-5ECF-F39C-2FE5-3F86AE10E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FED5F-EE9C-5B49-F24B-89EC9E257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B34A-1F6A-4F7D-9CF8-46D7183E5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59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A736D-C178-E9EC-F429-1309198027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0D859B-58EF-1627-F0F5-FC0489C78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D9DC7-D7D6-FEF0-B7BA-D2F8DE66B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61B7-C462-4D19-8B8B-BE9FB7B69678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C9A17-3F9C-B5AB-6189-8BA0E8A97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C9807-E527-6479-EB0D-98D315AEB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B34A-1F6A-4F7D-9CF8-46D7183E5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9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19EBA-4734-7B0D-EB49-18AB75103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C3FDD-7E5F-DBF9-9BFD-B058CD1F1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4EADB-CF74-705E-2349-9C430DF1B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61B7-C462-4D19-8B8B-BE9FB7B69678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21CA9-1C3D-E3FA-292D-2793DB452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84766-4294-2C0E-62BC-8B0A51115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B34A-1F6A-4F7D-9CF8-46D7183E5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24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E68DD-F76D-47B1-7A35-FD7DE915F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80879-3FA2-BF06-9377-08D7FB5F2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AA98D-2488-49F5-328A-CD52B3B4A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61B7-C462-4D19-8B8B-BE9FB7B69678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EEB71-68B6-5DCD-A977-8A2B65F39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55A43-9985-A3E9-4776-D176C03E3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B34A-1F6A-4F7D-9CF8-46D7183E5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73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2F42F-6798-709B-8434-13D7E4588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99909-9DF0-2585-2A3D-2BAB365329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41E3E-AA27-D410-64DD-5D6040F27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B4A7B-BC93-F5C7-B78E-E15377158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61B7-C462-4D19-8B8B-BE9FB7B69678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715A2-FC66-5E55-984E-533C6DE1B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14A47-D601-A0C4-433C-34D66CEA0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B34A-1F6A-4F7D-9CF8-46D7183E5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83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4A0C9-166B-89D5-6555-5FF848A97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38F0C-48C7-D80A-1334-B2D449683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E51FBA-6394-09E2-6641-3DDC515B4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993E8A-A8FC-D94C-559E-4F88AA535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BD3B9-B449-0A84-620A-A57A252D8F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BBE188-C051-09A2-4C74-044156CDB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61B7-C462-4D19-8B8B-BE9FB7B69678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67811D-C982-36AE-47C9-4A2597C4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544897-DD15-C567-961C-B61E3226B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B34A-1F6A-4F7D-9CF8-46D7183E5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6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2A1E7-9EE0-25AC-A48F-FE9CA2CEF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005D4A-E0F0-FC57-CC25-91F30735D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61B7-C462-4D19-8B8B-BE9FB7B69678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44B585-583B-D377-7E24-E91A503A9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71EC8-E4B2-5768-DE15-FEABA6DF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B34A-1F6A-4F7D-9CF8-46D7183E5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2DDEA4-CFE5-EC10-4F92-199FC2892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61B7-C462-4D19-8B8B-BE9FB7B69678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F36B28-12A2-6D6D-4E76-0C7379C56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574902-857B-3E42-50FC-55A0613FF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B34A-1F6A-4F7D-9CF8-46D7183E5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1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C11DC-E84E-4A9D-0413-ED55ACAE1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BE837-C0A5-8A0B-66AC-1186D9135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472173-5B6B-1A97-FF51-BB82A3A1D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66468-A536-174B-305A-B3CE3C9B4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61B7-C462-4D19-8B8B-BE9FB7B69678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D15FA-E40E-DDDA-27B3-E20AD79D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78A3E-B937-B246-898F-1F9491022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B34A-1F6A-4F7D-9CF8-46D7183E5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85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83EBF-D709-3C7D-8439-246E2018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4DB70E-BDA2-9E71-8EFA-014E2197E3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7C3CAB-CBCF-8B76-B37F-921B742F3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87580-F913-D076-444A-9202CF25E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61B7-C462-4D19-8B8B-BE9FB7B69678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DA7B2-31CD-294F-F48F-67057A17C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E83F1-9A36-E7DC-0187-C198C5B66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B34A-1F6A-4F7D-9CF8-46D7183E5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9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9743D5-E057-6146-FAA3-178580DC1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3AB56-66C8-B46F-893C-FEA8B6368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DE00A-53D1-882C-3A99-265C5CE09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661B7-C462-4D19-8B8B-BE9FB7B69678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AC8F2-AC10-DC06-322B-5417578CDB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D2BA9-858B-1C47-5A44-9EB7FAE3C1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2B34A-1F6A-4F7D-9CF8-46D7183E5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88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0345E-A6A9-2C19-23F7-B867F94739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OXO Model conversion</a:t>
            </a:r>
            <a:br>
              <a:rPr lang="en-US" dirty="0"/>
            </a:br>
            <a:r>
              <a:rPr lang="en-US" dirty="0"/>
              <a:t>from Julia(</a:t>
            </a:r>
            <a:r>
              <a:rPr lang="en-US" dirty="0">
                <a:solidFill>
                  <a:srgbClr val="FF0000"/>
                </a:solidFill>
              </a:rPr>
              <a:t>IES framework</a:t>
            </a:r>
            <a:r>
              <a:rPr lang="en-US" dirty="0"/>
              <a:t>) to Python(</a:t>
            </a:r>
            <a:r>
              <a:rPr lang="en-US" dirty="0">
                <a:solidFill>
                  <a:srgbClr val="FF0000"/>
                </a:solidFill>
              </a:rPr>
              <a:t>DS framework</a:t>
            </a:r>
            <a:r>
              <a:rPr lang="en-US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204464-E59B-C562-5ACA-3A826C3B01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43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C950F-74BA-8485-4A87-53F23B9E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OXO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D8C5A-0AB5-D6A5-5976-A4EB5BE45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Objective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Minimize or Maximize KPI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Prediction target: KPI formula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DCS tags as feature data</a:t>
            </a:r>
          </a:p>
          <a:p>
            <a:r>
              <a:rPr lang="en-US" dirty="0"/>
              <a:t>Training – Julia</a:t>
            </a:r>
            <a:br>
              <a:rPr lang="en-US" dirty="0"/>
            </a:br>
            <a:r>
              <a:rPr lang="en-US" dirty="0"/>
              <a:t>-&gt; Export .csv files (model weights)</a:t>
            </a:r>
          </a:p>
          <a:p>
            <a:r>
              <a:rPr lang="en-US" dirty="0"/>
              <a:t>Evaluation (Live) – Python</a:t>
            </a:r>
            <a:br>
              <a:rPr lang="en-US" dirty="0"/>
            </a:br>
            <a:r>
              <a:rPr lang="en-US" dirty="0"/>
              <a:t>&lt;- Load .csv files (model weights)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343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09851-F205-9179-CBD8-80197195E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OXO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4CD68-65DC-4186-2936-415981080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DS training (Python) – Historical module</a:t>
            </a:r>
          </a:p>
          <a:p>
            <a:r>
              <a:rPr lang="en-US" dirty="0"/>
              <a:t>DS live script (Python) – Live module</a:t>
            </a:r>
          </a:p>
        </p:txBody>
      </p:sp>
    </p:spTree>
    <p:extLst>
      <p:ext uri="{BB962C8B-B14F-4D97-AF65-F5344CB8AC3E}">
        <p14:creationId xmlns:p14="http://schemas.microsoft.com/office/powerpoint/2010/main" val="1951510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EF327-ACEC-8A2A-D0D3-E65D1EBF8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IES need to provide to 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85196-D883-0870-EAC0-3D8B21FD4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KPI formula &amp; DCS tag list (Uniform for all product types)</a:t>
            </a:r>
          </a:p>
          <a:p>
            <a:pPr lvl="1"/>
            <a:r>
              <a:rPr lang="en-US" dirty="0"/>
              <a:t>Provide precise info for each KPI</a:t>
            </a:r>
          </a:p>
          <a:p>
            <a:r>
              <a:rPr lang="en-US" u="sng" dirty="0"/>
              <a:t>Product Labeling data (historical) -&gt; dates info for Four product type</a:t>
            </a:r>
          </a:p>
          <a:p>
            <a:r>
              <a:rPr lang="en-US" u="sng" dirty="0"/>
              <a:t>Future discussion for dynamic boundary, limitation, </a:t>
            </a:r>
            <a:r>
              <a:rPr lang="en-US" u="sng" dirty="0" err="1"/>
              <a:t>etc</a:t>
            </a:r>
            <a:br>
              <a:rPr lang="en-US" dirty="0"/>
            </a:br>
            <a:r>
              <a:rPr lang="en-US" dirty="0"/>
              <a:t>Domain analysis to find out the safe operation range for each control (directives) tags.</a:t>
            </a:r>
            <a:br>
              <a:rPr lang="en-US" dirty="0"/>
            </a:br>
            <a:r>
              <a:rPr lang="en-US" dirty="0"/>
              <a:t>Until then, if possible, let’s use non-domain boundaries (Like historical range. Because current IES framework does not have any domain boundary anyways.)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053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B3AB3-6766-5C6A-1E63-FFB899FC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KPI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B16CB4-7F28-33C3-A725-92D8CB3902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KPI1</a:t>
                </a:r>
              </a:p>
              <a:p>
                <a:pPr lvl="1"/>
                <a:r>
                  <a:rPr lang="en-US" dirty="0" err="1"/>
                  <a:t>Alchem</a:t>
                </a:r>
                <a:r>
                  <a:rPr lang="en-US" dirty="0"/>
                  <a:t> KPI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m:rPr>
                                    <m:nor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FI</m:t>
                                </m:r>
                                <m:r>
                                  <m:rPr>
                                    <m:nor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696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</a:rPr>
                                      <m:t>FIC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</a:rPr>
                                      <m:t>612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d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</a:rPr>
                                      <m:t>FIC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</a:rPr>
                                      <m:t>612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∗ 1000 +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m:rPr>
                                    <m:nor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FIC</m:t>
                                </m:r>
                                <m:r>
                                  <m:rPr>
                                    <m:nor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600</m:t>
                                </m:r>
                              </m:e>
                            </m:d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m:rPr>
                                    <m:nor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FIC</m:t>
                                </m:r>
                                <m:r>
                                  <m:rPr>
                                    <m:nor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601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Objective: Minimize within [0.84 ~ 0.90]</a:t>
                </a:r>
              </a:p>
              <a:p>
                <a:r>
                  <a:rPr lang="en-US" dirty="0"/>
                  <a:t>KPI2</a:t>
                </a:r>
              </a:p>
              <a:p>
                <a:pPr lvl="1"/>
                <a:r>
                  <a:rPr lang="en-US" dirty="0"/>
                  <a:t>Olefin KPI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m:rPr>
                                    <m:nor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FIC</m:t>
                                </m:r>
                                <m:r>
                                  <m:rPr>
                                    <m:nor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612</m:t>
                                </m:r>
                                <m:r>
                                  <m:rPr>
                                    <m:nor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</m:d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m:rPr>
                                    <m:nor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FIC</m:t>
                                </m:r>
                                <m:r>
                                  <m:rPr>
                                    <m:nor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612</m:t>
                                </m:r>
                                <m:r>
                                  <m:rPr>
                                    <m:nor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e>
                            </m:d>
                          </m:e>
                        </m:d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1000</m:t>
                            </m:r>
                          </m:num>
                          <m:den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m:rPr>
                                    <m:nor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FI</m:t>
                                </m:r>
                                <m:r>
                                  <m:rPr>
                                    <m:nor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696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 ∗ 100)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Objective: Minimized while meeting KPI1 Objective</a:t>
                </a:r>
              </a:p>
              <a:p>
                <a:r>
                  <a:rPr lang="en-US" dirty="0"/>
                  <a:t>KPI3</a:t>
                </a:r>
              </a:p>
              <a:p>
                <a:pPr lvl="1"/>
                <a:r>
                  <a:rPr lang="en-US" dirty="0"/>
                  <a:t>RCB</a:t>
                </a:r>
              </a:p>
              <a:p>
                <a:pPr lvl="1"/>
                <a:r>
                  <a:rPr lang="en-US" dirty="0"/>
                  <a:t>([5FIC609B]/[5FIC612B])</a:t>
                </a:r>
              </a:p>
              <a:p>
                <a:pPr lvl="1"/>
                <a:r>
                  <a:rPr lang="en-US" dirty="0"/>
                  <a:t>Objective: None. Display purpose.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B16CB4-7F28-33C3-A725-92D8CB3902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261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668B8-94DC-1FE7-20A2-DF9D03CC0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0838"/>
            <a:ext cx="10515600" cy="1325563"/>
          </a:xfrm>
        </p:spPr>
        <p:txBody>
          <a:bodyPr/>
          <a:lstStyle/>
          <a:p>
            <a:r>
              <a:rPr lang="en-US" b="1" dirty="0"/>
              <a:t>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67E5A-920C-FCB9-ACCB-171AF4208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IES framework (Julia script) currently cannot implement the constraints requested by client.</a:t>
            </a:r>
          </a:p>
          <a:p>
            <a:r>
              <a:rPr lang="en-US" dirty="0"/>
              <a:t>DS framework (Python script) will be able to use entire DCS tags requested by the client along with its constraints requested (“Target” column on </a:t>
            </a:r>
            <a:r>
              <a:rPr lang="sv-SE" dirty="0"/>
              <a:t>SASOL_OXO_2023_Full_Tag_List.xlsx)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8162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FA373-C617-F055-43AF-81A3D1537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Challenge: Four Products</a:t>
            </a:r>
            <a:r>
              <a:rPr lang="en-US" b="1" dirty="0"/>
              <a:t> </a:t>
            </a:r>
            <a:r>
              <a:rPr lang="en-US" dirty="0"/>
              <a:t>(Only difference with other processes)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06B34-D12D-2CFA-0DF5-4150CA8CA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We can make model without this concern and implement this later. (Use LIAL123 as a base model, because 90% of time it’s LIAL123)</a:t>
            </a:r>
          </a:p>
          <a:p>
            <a:r>
              <a:rPr lang="en-US" u="sng" dirty="0"/>
              <a:t>Four product types</a:t>
            </a:r>
            <a:r>
              <a:rPr lang="en-US" dirty="0"/>
              <a:t>: LIAL111, LIAL123, LIAL145 and LIAL119</a:t>
            </a:r>
          </a:p>
          <a:p>
            <a:r>
              <a:rPr lang="en-US" u="sng" dirty="0"/>
              <a:t>Data input</a:t>
            </a:r>
            <a:r>
              <a:rPr lang="en-US" dirty="0"/>
              <a:t>: Manual excel sheet of Product planning (Need to confirm with someone who might know well about this. Currently seems broken.)</a:t>
            </a:r>
          </a:p>
          <a:p>
            <a:r>
              <a:rPr lang="en-US" u="sng" dirty="0"/>
              <a:t>IES framework</a:t>
            </a:r>
            <a:r>
              <a:rPr lang="en-US" dirty="0"/>
              <a:t>: Different set of feature tags (DCS tags) for each product type</a:t>
            </a:r>
          </a:p>
          <a:p>
            <a:r>
              <a:rPr lang="en-US" u="sng" dirty="0"/>
              <a:t>DS framework</a:t>
            </a:r>
            <a:r>
              <a:rPr lang="en-US" dirty="0"/>
              <a:t>: Let’s use uniform tag list, there was no clear reason for using different set of tag list.</a:t>
            </a:r>
          </a:p>
        </p:txBody>
      </p:sp>
    </p:spTree>
    <p:extLst>
      <p:ext uri="{BB962C8B-B14F-4D97-AF65-F5344CB8AC3E}">
        <p14:creationId xmlns:p14="http://schemas.microsoft.com/office/powerpoint/2010/main" val="645131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20403-87D2-1D01-BF99-B093AC0EA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Data Availability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BD9EF4-B397-0292-9324-C1E38E7F2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5FIC695 is not available on Maestro.</a:t>
            </a:r>
          </a:p>
          <a:p>
            <a:r>
              <a:rPr lang="en-US" dirty="0"/>
              <a:t>Dylan checked the tag and said SASOL needs to add this tag</a:t>
            </a:r>
          </a:p>
          <a:p>
            <a:r>
              <a:rPr lang="en-US" dirty="0"/>
              <a:t>Please check with the client</a:t>
            </a:r>
          </a:p>
        </p:txBody>
      </p:sp>
    </p:spTree>
    <p:extLst>
      <p:ext uri="{BB962C8B-B14F-4D97-AF65-F5344CB8AC3E}">
        <p14:creationId xmlns:p14="http://schemas.microsoft.com/office/powerpoint/2010/main" val="3311410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A02EC355E4144BB9A80C7FB136B16C" ma:contentTypeVersion="13" ma:contentTypeDescription="Create a new document." ma:contentTypeScope="" ma:versionID="ace174396f47de5881a996033de3d232">
  <xsd:schema xmlns:xsd="http://www.w3.org/2001/XMLSchema" xmlns:xs="http://www.w3.org/2001/XMLSchema" xmlns:p="http://schemas.microsoft.com/office/2006/metadata/properties" xmlns:ns3="6795802f-4539-40cc-b21f-d3b29d557142" xmlns:ns4="f8fb73d5-429b-4167-9ce5-dfff951c3c2e" targetNamespace="http://schemas.microsoft.com/office/2006/metadata/properties" ma:root="true" ma:fieldsID="fcdd4df701a53d7e0e68bf67f47d895a" ns3:_="" ns4:_="">
    <xsd:import namespace="6795802f-4539-40cc-b21f-d3b29d557142"/>
    <xsd:import namespace="f8fb73d5-429b-4167-9ce5-dfff951c3c2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95802f-4539-40cc-b21f-d3b29d5571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fb73d5-429b-4167-9ce5-dfff951c3c2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795802f-4539-40cc-b21f-d3b29d557142" xsi:nil="true"/>
  </documentManagement>
</p:properties>
</file>

<file path=customXml/itemProps1.xml><?xml version="1.0" encoding="utf-8"?>
<ds:datastoreItem xmlns:ds="http://schemas.openxmlformats.org/officeDocument/2006/customXml" ds:itemID="{4D6AD3C8-66CB-4A6E-AD90-554BF4F52B0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83E0C2-9211-4423-AF41-D5137654C3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95802f-4539-40cc-b21f-d3b29d557142"/>
    <ds:schemaRef ds:uri="f8fb73d5-429b-4167-9ce5-dfff951c3c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947C546-F68E-43DA-9CCB-1477D9A009A1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elements/1.1/"/>
    <ds:schemaRef ds:uri="http://purl.org/dc/dcmitype/"/>
    <ds:schemaRef ds:uri="f8fb73d5-429b-4167-9ce5-dfff951c3c2e"/>
    <ds:schemaRef ds:uri="http://schemas.microsoft.com/office/infopath/2007/PartnerControls"/>
    <ds:schemaRef ds:uri="6795802f-4539-40cc-b21f-d3b29d557142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421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OXO Model conversion from Julia(IES framework) to Python(DS framework)</vt:lpstr>
      <vt:lpstr>OXO model</vt:lpstr>
      <vt:lpstr>New OXO model</vt:lpstr>
      <vt:lpstr>What IES need to provide to DS</vt:lpstr>
      <vt:lpstr>KPI Formula</vt:lpstr>
      <vt:lpstr>Improvement</vt:lpstr>
      <vt:lpstr>Challenge: Four Products (Only difference with other processes)</vt:lpstr>
      <vt:lpstr>Challenge: Data Availability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OXO Model conversion from Julia(IES framework) to Python(DS framework)</dc:title>
  <dc:creator>Sang Kwon</dc:creator>
  <cp:lastModifiedBy>Sang Kwon</cp:lastModifiedBy>
  <cp:revision>7</cp:revision>
  <dcterms:created xsi:type="dcterms:W3CDTF">2023-03-21T17:53:47Z</dcterms:created>
  <dcterms:modified xsi:type="dcterms:W3CDTF">2023-04-05T15:24:48Z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0x0101000EA02EC355E4144BB9A80C7FB136B16C</vt:lpwstr>
  </property>
</Properties>
</file>