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2" r:id="rId5"/>
    <p:sldId id="449" r:id="rId6"/>
    <p:sldId id="439" r:id="rId7"/>
    <p:sldId id="440" r:id="rId8"/>
    <p:sldId id="445" r:id="rId9"/>
    <p:sldId id="441" r:id="rId10"/>
    <p:sldId id="442" r:id="rId11"/>
    <p:sldId id="446" r:id="rId12"/>
    <p:sldId id="447" r:id="rId13"/>
    <p:sldId id="448" r:id="rId14"/>
    <p:sldId id="462" r:id="rId15"/>
    <p:sldId id="463" r:id="rId16"/>
    <p:sldId id="464" r:id="rId17"/>
    <p:sldId id="465" r:id="rId18"/>
    <p:sldId id="466" r:id="rId19"/>
    <p:sldId id="432" r:id="rId20"/>
    <p:sldId id="468" r:id="rId21"/>
    <p:sldId id="475" r:id="rId22"/>
    <p:sldId id="476" r:id="rId23"/>
    <p:sldId id="472" r:id="rId24"/>
    <p:sldId id="477" r:id="rId25"/>
    <p:sldId id="471" r:id="rId26"/>
    <p:sldId id="42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34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cs typeface="Arial" panose="020B0604020202020204" pitchFamily="34" charset="0"/>
                <a:sym typeface="+mn-ea"/>
              </a:rPr>
              <a:t>打个比方：Apache是一辆卡车，上面可以装一些东西如html等。但是不能装水，要装水必须要有容器（桶），Tomcat就是一个桶（装像Java这样的水），而这个桶也可以不放在卡车上。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cs typeface="Arial" panose="020B0604020202020204" pitchFamily="34" charset="0"/>
                <a:sym typeface="+mn-ea"/>
              </a:rPr>
              <a:t>打个比方：Apache是一辆卡车，上面可以装一些东西如html等。但是不能装水，要装水必须要有容器（桶），Tomcat就是一个桶（装像Java这样的水），而这个桶也可以不放在卡车上。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网络安全策略：防火墙、阿里云安全组公网配置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：发布个性化</a:t>
            </a:r>
            <a:r>
              <a:rPr lang="en-US" altLang="zh-CN"/>
              <a:t>web</a:t>
            </a:r>
            <a:r>
              <a:rPr lang="zh-CN" altLang="en-US"/>
              <a:t>站点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多个</a:t>
            </a:r>
            <a:r>
              <a:rPr lang="en-US" altLang="zh-CN"/>
              <a:t>web</a:t>
            </a:r>
            <a:r>
              <a:rPr lang="zh-CN" altLang="en-US"/>
              <a:t>网站部署在一台主机上，但是用户感知不到，</a:t>
            </a:r>
            <a:endParaRPr lang="zh-CN" altLang="en-US"/>
          </a:p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基于域名的虚拟主机：每个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web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网站的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地址相同，但是域名不同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基于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地址的虚拟主机：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每个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web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网站的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地址不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同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示例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：基于域名的虚拟主机配置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：发布个性化</a:t>
            </a:r>
            <a:r>
              <a:rPr lang="en-US" altLang="zh-CN"/>
              <a:t>web</a:t>
            </a:r>
            <a:r>
              <a:rPr lang="zh-CN" altLang="en-US"/>
              <a:t>站点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：发布个性化</a:t>
            </a:r>
            <a:r>
              <a:rPr lang="en-US" altLang="zh-CN"/>
              <a:t>web</a:t>
            </a:r>
            <a:r>
              <a:rPr lang="zh-CN" altLang="en-US"/>
              <a:t>站点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Apache HTTP服务器是一个模块化的服务器，源于NCSAhttpd服务器，经过多次修改，成为世界使用排名第一的Web服务器软件。Apache取自“a patchy server”的读音，意思是充满补丁的服务器，因为它是自由软件，所以不断有人来为它开发新的功能、新的特性、修改原来的缺陷。Apache的特点是简单、速度快、性能稳定，并可做代理服务器来使用。</a:t>
            </a:r>
            <a:endParaRPr lang="zh-CN" altLang="en-US"/>
          </a:p>
          <a:p>
            <a:r>
              <a:rPr lang="zh-CN" altLang="en-US"/>
              <a:t>    本来它只用于小型或试验Internet网络，后来逐步扩充到各种Unix系统中，尤其对Linux的支持相当完美。Apache有多种产品，可以支持SSL技术，支持多个虚拟主机。Apache是以进程为基础的结构，进程要比线程消耗更多的系统开支，不太适合于多处理器环境，因此，在一个Apache Web站点扩容时，通常是增加服务器或扩充群集节点而不是增加处理器。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正向代理 是一个位于客户端和原始服务器(origin server)之间的服务器，为了从原始服务器取得内容，客户端向代理发送一个请求并指定目标(原始服务器)，然后代理向原始服务器转交请求并将获得的内容返回给客户端。客户端必须要进行一些特别的设置才能使用正向代理。 </a:t>
            </a:r>
            <a:endParaRPr lang="zh-CN" altLang="en-US"/>
          </a:p>
          <a:p>
            <a:r>
              <a:rPr lang="zh-CN" altLang="en-US"/>
              <a:t>反向代理服务器：在服务器端接受客户端的请求，然后把请求分发给具体的服务器进行处理，然后再将服务器的响应结果反馈给客户端。Nginx就是其中的一种反向代理服务器软件。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为什么要使用</a:t>
            </a:r>
            <a:r>
              <a:rPr lang="en-US" altLang="zh-CN"/>
              <a:t>Nginx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   在传统的Web项目中，并发量小，用户使用的少。所以在低并发的情况下，用户可以直接访问tomcat服务器，然后tomcat服务器返回消息给用户。比如，我们上传图片。为了解决并发，可以使用负载均衡：也就是我们多增加几个tomcat服务器。当用户访问的时候，请求可以提交到空闲的tomcat服务器上。 但是这种情况下可能会有一种这样的问题：上传图片操作。我们把图片上传到了tomcat1上了，当我们要访问这个图片的时候，tomcat1正好在工作，所以访问的请求就交给其他的tomcat操作，而tomcat之间的数据没有进行同步，所以就发生了我们要请求的图片找不到。      为了解决这种情况，我们就想出了分布式。我们专门建立一个图片服务器，用来存储图片。这样当我们都把图片上传的时候，不管是哪个服务器接收到图片，都把图片上传到图片服务器。      图片服务器上需要安装一个http服务器，可以使用tomcat、apache、nginx。既然我们要选择的是http服务器，为什么不继续使用tomcat，而要使用Nginx？    原因如下：nginx常用做静态内容服务和代理服务器（不是你FQ那个代理），直面外来请求转发给后面的应用服务（tomcat，django什么的），tomcat更多用来做做一个应用容器，让java web app跑在里面的东西，对应同级别的有jboss,jetty等东西。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Tomcat主要组件：服务器Server，服务Service，连接器Connector、容器Container。连接器Connector和容器Container是Tomcat的核心。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一个Container容器和一个或多个Connector组合在一起，加上其他一些支持的组件共同组成一个Service服务，有了Service服务便可以对外提供能力了，但是Service服务的生存需要一个环境，这个环境便是Server，Server组件为Service服务的正常使用提供了生存环境，Server组件可以同时管理一个或多个Service服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43.xml"/><Relationship Id="rId3" Type="http://schemas.openxmlformats.org/officeDocument/2006/relationships/image" Target="../media/image5.GIF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46.xml"/><Relationship Id="rId3" Type="http://schemas.openxmlformats.org/officeDocument/2006/relationships/image" Target="../media/image5.GIF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4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4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57.xml"/><Relationship Id="rId3" Type="http://schemas.openxmlformats.org/officeDocument/2006/relationships/image" Target="../media/image4.GIF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image" Target="../media/image4.GIF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4.GIF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GIF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70.xml"/><Relationship Id="rId3" Type="http://schemas.openxmlformats.org/officeDocument/2006/relationships/image" Target="../media/image4.GIF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1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4.GIF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4.GIF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26.xml"/><Relationship Id="rId3" Type="http://schemas.openxmlformats.org/officeDocument/2006/relationships/image" Target="../media/image5.GIF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29.xml"/><Relationship Id="rId3" Type="http://schemas.openxmlformats.org/officeDocument/2006/relationships/image" Target="../media/image5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32.xml"/><Relationship Id="rId3" Type="http://schemas.openxmlformats.org/officeDocument/2006/relationships/image" Target="../media/image5.GI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35.xml"/><Relationship Id="rId3" Type="http://schemas.openxmlformats.org/officeDocument/2006/relationships/image" Target="../media/image5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tags" Target="../tags/tag38.xml"/><Relationship Id="rId3" Type="http://schemas.openxmlformats.org/officeDocument/2006/relationships/image" Target="../media/image5.GIF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GIF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LAMP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3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Tomcat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pache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50975" y="2017395"/>
            <a:ext cx="9681845" cy="38398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Apache是web服务器，Tomcat是应用（java）服务器，它只是一个servlet容器，是Apache的扩展。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Apache和Tomcat都可以做为独立的web服务器来运行，但是Apache不能解释java程序（jsp,serverlet）。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Apache是普通服务器，本身只支持html即普通网页。不过可以通过插件支持php,还可以与Tomcat连通(单向Apache连接Tomcat,就是说通过Apache可以访问Tomcat资源。反之不然)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Tomcat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Apache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65580" y="2280285"/>
            <a:ext cx="10038080" cy="293179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两者都是一种容器，只不过发布的东西不同：Apache是html容器，功能像IIS一样；Tomcat是jsp/servlet容器，用于发布jsp及java的，类似的有IBM的webshere、EBA的Weblogic，sun的JRun等等。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Apache和Tomcat是独立的，在通一台服务器上可以集成。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Apache只支持静态网页，但像asp,php,cgi,jsp等动态网页就需要Tomcat来处理。 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45986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安装apache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50975" y="2045335"/>
            <a:ext cx="9681845" cy="34124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yum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工具安装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安装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软件的过程具体分为查询、装载、安装、测试四个步骤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）查询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首先确认安装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软件前当前系统是否已经安装了合适版本的软件包。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如果未安装，则会提示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“package httpd is not installed”</a:t>
            </a:r>
            <a:endParaRPr lang="en-US" altLang="zh-CN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1998980" y="5186680"/>
            <a:ext cx="6543040" cy="72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$ sudo rmp -p httpd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45986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安装apache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50975" y="2074545"/>
            <a:ext cx="9681845" cy="13931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(2)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安装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yum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命令安装比较简单，在安装了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httpd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的同时，还安装了有关的依赖包。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2323465" y="3227705"/>
            <a:ext cx="3815715" cy="562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$ sudo yum -y install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 descr="PC7FYB3DUHMZP2SPW[W8{)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820" y="3908425"/>
            <a:ext cx="75057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357630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安装apache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399540" y="1926590"/>
            <a:ext cx="9681845" cy="16586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）安装</a:t>
            </a:r>
            <a:endParaRPr lang="zh-CN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）测试：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测试前，保证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httdp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服务正常启动，默认情况下，安装完成后，并不自动启动。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 descr="E8ISD3RY(6`USB3GO3[T@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40" y="3221990"/>
            <a:ext cx="75247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38874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配置文件简介</a:t>
            </a:r>
            <a:endParaRPr lang="zh-CN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162050" y="2132965"/>
            <a:ext cx="9970770" cy="34124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得配置文件是包含了若干指令的纯文本文件，其文件名为：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httpd.conf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配置文件修改后，需要重启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服务才会生效。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文件内容分为三部分：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---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全局环境变量：控制整个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服务器行为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---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主服务器配置：定义主要或者默认服务参数的指令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---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虚拟主机配置：用于设置和创建虚拟主机。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38874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配置apache</a:t>
            </a:r>
            <a:r>
              <a:rPr lang="zh-CN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服务器</a:t>
            </a:r>
            <a:endParaRPr lang="zh-CN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05" y="2045335"/>
            <a:ext cx="7744460" cy="3772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50975" y="17538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实践操作</a:t>
            </a:r>
            <a:endParaRPr lang="zh-CN" altLang="en-US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Apache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38874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虚拟主机</a:t>
            </a:r>
            <a:endParaRPr lang="zh-CN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225550" y="2197100"/>
            <a:ext cx="9970770" cy="29660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虚拟主机是再一个主机上运行多个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网页，每个网页均有自己独立的域名，通过不同的域名可以访问不同的网站。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对用户来说是透明的。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用户访问只需要输入对应的域名即可访问。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分为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”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基于域名的虚拟主机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“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”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IP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地址的虚拟主机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”</a:t>
            </a:r>
            <a:endParaRPr lang="en-US" altLang="zh-CN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MYSQL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45986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安装mysql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524635" y="1947545"/>
            <a:ext cx="9681845" cy="20453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yum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工具安装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安装依赖包   yum -y install mysql57-community-release-el7-10.noarch.rpm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）安装mysql服务器  yum -y install mysql-community-server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 descr="15578155020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95" y="3810000"/>
            <a:ext cx="52768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服务程序介绍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7369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dirty="0"/>
              <a:t>网站访问流程</a:t>
            </a:r>
            <a:endParaRPr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Apache</a:t>
            </a:r>
            <a:r>
              <a:rPr lang="zh-CN" altLang="en-US" dirty="0"/>
              <a:t>服务器搭建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29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2672" y="3956431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 bwMode="auto">
          <a:xfrm>
            <a:off x="4924996" y="41513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4545" y="3932301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服务器搭建</a:t>
            </a:r>
            <a:endParaRPr lang="zh-CN" altLang="en-US" dirty="0">
              <a:sym typeface="+mn-ea"/>
            </a:endParaRPr>
          </a:p>
        </p:txBody>
      </p:sp>
      <p:sp>
        <p:nvSpPr>
          <p:cNvPr id="32" name="燕尾形 31"/>
          <p:cNvSpPr/>
          <p:nvPr>
            <p:custDataLst>
              <p:tags r:id="rId18"/>
            </p:custDataLst>
          </p:nvPr>
        </p:nvSpPr>
        <p:spPr>
          <a:xfrm>
            <a:off x="3734371" y="4110100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" name="文本框 6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09022" y="4650486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20"/>
            </p:custDataLst>
          </p:nvPr>
        </p:nvCxnSpPr>
        <p:spPr bwMode="auto">
          <a:xfrm>
            <a:off x="4931346" y="486956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26"/>
          <p:cNvSpPr txBox="1"/>
          <p:nvPr>
            <p:custDataLst>
              <p:tags r:id="rId21"/>
            </p:custDataLst>
          </p:nvPr>
        </p:nvSpPr>
        <p:spPr bwMode="auto">
          <a:xfrm>
            <a:off x="5050895" y="4650486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>
                <a:sym typeface="+mn-ea"/>
              </a:rPr>
              <a:t>PHP</a:t>
            </a:r>
            <a:r>
              <a:rPr lang="zh-CN" altLang="en-US" dirty="0">
                <a:sym typeface="+mn-ea"/>
              </a:rPr>
              <a:t>搭建</a:t>
            </a:r>
            <a:endParaRPr lang="zh-CN" altLang="en-US" dirty="0">
              <a:sym typeface="+mn-ea"/>
            </a:endParaRPr>
          </a:p>
        </p:txBody>
      </p: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40721" y="482828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MYSQL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45986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配置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mysql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512570" y="2080260"/>
            <a:ext cx="9681845" cy="269176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）启动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mysql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服务 systemctl start  mysqld.service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）查找初始密码 grep "password" /var/log/mysqld.log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）登录进入数据库 mysql -u root -p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）修改密码 ALTER USER 'root'@'localhost' IDENTIFIED BY 'new password****';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 测试访问数据库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MYSQL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50975" y="17538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实践操作</a:t>
            </a:r>
            <a:endParaRPr lang="zh-CN" altLang="en-US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PHP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62050" y="1459865"/>
            <a:ext cx="10156190" cy="6565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安装php</a:t>
            </a:r>
            <a:endParaRPr 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524635" y="2237105"/>
            <a:ext cx="9681845" cy="32048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yum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工具安装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</a:t>
            </a:r>
            <a:r>
              <a:rPr sz="2200" dirty="0">
                <a:solidFill>
                  <a:schemeClr val="tx1"/>
                </a:solidFill>
                <a:cs typeface="Arial" panose="020B0604020202020204" pitchFamily="34" charset="0"/>
              </a:rPr>
              <a:t>yum -y install php</a:t>
            </a:r>
            <a:endParaRPr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）安装组件使php支持mysql       </a:t>
            </a:r>
            <a:r>
              <a:rPr sz="2200" dirty="0">
                <a:solidFill>
                  <a:schemeClr val="tx1"/>
                </a:solidFill>
                <a:cs typeface="Arial" panose="020B0604020202020204" pitchFamily="34" charset="0"/>
              </a:rPr>
              <a:t>yum install -y php-mysql php-gd libjpeg* php-ldap php-odbc php-pear php-xml php-xmlrpc php-mbstring php-bcmath php-mhash</a:t>
            </a:r>
            <a:endParaRPr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）重启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apache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服务器     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systemctl restart httpd.service</a:t>
            </a:r>
            <a:endParaRPr lang="zh-CN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）添加一个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php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文件，以便测试访问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（</a:t>
            </a:r>
            <a:r>
              <a:rPr lang="en-US" altLang="zh-CN" sz="2200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）测试访问：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输入本地ip/php文件名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ym typeface="+mn-ea"/>
              </a:rPr>
              <a:t>PHP</a:t>
            </a:r>
            <a:r>
              <a:rPr lang="zh-CN" altLang="en-US" sz="4000" b="1" dirty="0">
                <a:sym typeface="+mn-ea"/>
              </a:rPr>
              <a:t>服务器构建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450975" y="17538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实践操作</a:t>
            </a:r>
            <a:endParaRPr lang="zh-CN" altLang="en-US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3518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44704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网站访问流程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191895" y="1497965"/>
            <a:ext cx="10156190" cy="47586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客户端在浏览器中输入要访问的域名地址，如：www.baidu.com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浏览器请求解析DNS服务器，把域名www.baidu.com转换成web服务器的IP地址。</a:t>
            </a:r>
            <a:r>
              <a:rPr lang="zh-CN" altLang="en-US" sz="2200" dirty="0"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200" dirty="0">
                <a:cs typeface="Arial" panose="020B0604020202020204" pitchFamily="34" charset="0"/>
                <a:sym typeface="+mn-ea"/>
              </a:rPr>
              <a:t>DNS</a:t>
            </a:r>
            <a:r>
              <a:rPr lang="zh-CN" altLang="en-US" sz="2200" dirty="0">
                <a:cs typeface="Arial" panose="020B0604020202020204" pitchFamily="34" charset="0"/>
                <a:sym typeface="+mn-ea"/>
              </a:rPr>
              <a:t>解析）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浏览器从访问的IP地址（URL）解析出默认的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端口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号：80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浏览器通过解析后得到的IP地址和端口号进行web服务器建立一条TCP连接通道。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（三次握手）</a:t>
            </a:r>
            <a:endParaRPr lang="zh-CN"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建立TCP连接之后，浏览器向web服务器发送一条HTTP请求报文。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web服务器响应并读取浏览器的请求信息，然后返回一条HTTP响应报文。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web服务器关闭HTTP连接，关闭TCP连接，web服务器显示访问的网站内容到屏幕上。</a:t>
            </a:r>
            <a:r>
              <a:rPr lang="zh-CN"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（四次挥手）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Apache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33195" y="2216150"/>
            <a:ext cx="9681845" cy="292417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Apache HTTP Server（简称Apache）是Apache软件基金会的一个开放源码的网页服务器，是世界使用排名第一的Web服务器软件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可以运行在几乎所有广泛使用的计算机平台上，由于其跨平台和安全性被广泛使用，是最流行的Web服务器端软件之一  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快速、可靠并且可通过简单的API扩充，将Perl/Python等解释器编译到服务器中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Nginx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50975" y="2160270"/>
            <a:ext cx="9681845" cy="218186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Nginx是一款高性能的http 服务器/反向代理服务器及电子邮件（IMAP/POP3）代理服务器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官方测试nginx能够支支撑5万并发链接，并且cpu、内存等资源消耗却非常低，运行非常稳定。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45540" y="151003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Nginx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应用场景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78915" y="2341245"/>
            <a:ext cx="9681845" cy="378777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3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http服务器。Nginx是一个http服务可以独立提供http服务。可以做网页静态服务器。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3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反向代理，负载均衡。当网站的访问量达到一定程度后，单台服务器不能满足用户的请求时，需要用多台服务器集群可以使用nginx做反向代理。并且多台服务器可以平均分担负载，不会因为某台服务器负载高宕机而某台服务器闲置的情况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3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虚拟主机。可以实现在一台服务器虚拟出多个网站。例如个人网站使用的虚拟主机。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30000"/>
              </a:lnSpc>
              <a:buNone/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基于端口的，不同的端口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30000"/>
              </a:lnSpc>
              <a:buNone/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   基于域名的，不同域名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IIS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21130" y="2340610"/>
            <a:ext cx="9681845" cy="25279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Internet Information Service（Internet信息服务）是一种Web（网页）服务组件，其中包括Web服务器、FTP服务器、NNTP服务器和SMTP服务器，分别用于网页浏览、文件传输、新闻服务和邮件发送等方面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使用超文本传输协议(HTTP)传输信息。还可配置Internet Information Server 以提供文件传输协议(FTP)和gopher服务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Tomcat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450975" y="2017395"/>
            <a:ext cx="9681845" cy="145986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 Tomcat 服务器是一个开源的轻量级Web应用服务器，在中小型系统和并发量小的场合下被普遍使用，是开发和调试Servlet、JSP 程序的首选 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ym typeface="+mn-ea"/>
              </a:rPr>
              <a:t>服务程序介绍</a:t>
            </a:r>
            <a:endParaRPr lang="zh-CN" sz="4000" b="1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172210" y="161671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Tomcat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结构图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201803081147048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985" y="2340610"/>
            <a:ext cx="5067300" cy="3390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8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WPS 演示</Application>
  <PresentationFormat>自定义</PresentationFormat>
  <Paragraphs>196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LAMP环境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815</cp:revision>
  <dcterms:created xsi:type="dcterms:W3CDTF">2017-01-11T01:22:00Z</dcterms:created>
  <dcterms:modified xsi:type="dcterms:W3CDTF">2019-05-17T09:43:32Z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