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62" r:id="rId5"/>
    <p:sldId id="458" r:id="rId6"/>
    <p:sldId id="353" r:id="rId7"/>
    <p:sldId id="492" r:id="rId8"/>
    <p:sldId id="499" r:id="rId9"/>
    <p:sldId id="500" r:id="rId10"/>
    <p:sldId id="501" r:id="rId11"/>
    <p:sldId id="502" r:id="rId12"/>
    <p:sldId id="503" r:id="rId13"/>
    <p:sldId id="493" r:id="rId14"/>
    <p:sldId id="508" r:id="rId15"/>
    <p:sldId id="505" r:id="rId16"/>
    <p:sldId id="285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80000"/>
    <a:srgbClr val="0000FF"/>
    <a:srgbClr val="FF3333"/>
    <a:srgbClr val="DA0000"/>
    <a:srgbClr val="53D6DD"/>
    <a:srgbClr val="00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6488" autoAdjust="0"/>
  </p:normalViewPr>
  <p:slideViewPr>
    <p:cSldViewPr snapToGrid="0">
      <p:cViewPr>
        <p:scale>
          <a:sx n="90" d="100"/>
          <a:sy n="90" d="100"/>
        </p:scale>
        <p:origin x="-6" y="-72"/>
      </p:cViewPr>
      <p:guideLst>
        <p:guide orient="horz" pos="2178"/>
        <p:guide pos="3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294"/>
    </p:cViewPr>
  </p:sorterViewPr>
  <p:notesViewPr>
    <p:cSldViewPr snapToGrid="0">
      <p:cViewPr varScale="1">
        <p:scale>
          <a:sx n="67" d="100"/>
          <a:sy n="67" d="100"/>
        </p:scale>
        <p:origin x="3072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30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DC01-41A1-4776-B5BC-99E03FAD5C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9940-700E-4713-A716-E06705FEBE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0D0C-2489-4D0C-B8E8-1E85D6869D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此操作不会删除你电脑上的镜像，容器，卷和自定义配置文件，如果想删除可以用以下命令</a:t>
            </a:r>
            <a:endParaRPr lang="zh-CN" altLang="en-US"/>
          </a:p>
          <a:p>
            <a:r>
              <a:rPr lang="zh-CN" altLang="en-US"/>
              <a:t>sudo rm -rf /var/lib/docker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此操作不会删除你电脑上的镜像，容器，卷和自定义配置文件，如果想删除可以用以下命令</a:t>
            </a:r>
            <a:endParaRPr lang="zh-CN" altLang="en-US"/>
          </a:p>
          <a:p>
            <a:r>
              <a:rPr lang="zh-CN" altLang="en-US"/>
              <a:t>sudo rm -rf /var/lib/docker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此操作不会删除你电脑上的镜像，容器，卷和自定义配置文件，如果想删除可以用以下命令</a:t>
            </a:r>
            <a:endParaRPr lang="zh-CN" altLang="en-US"/>
          </a:p>
          <a:p>
            <a:r>
              <a:rPr lang="zh-CN" altLang="en-US"/>
              <a:t>sudo rm -rf /var/lib/docker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注意：不要使用不稳定的版本仓库在生产环境或非测试环境中。如果同时拥有稳定的仓库和非稳定的仓库，在使用 yum install或者yum update 在没有指定特定版本的前提下进行安装或升级操作，需要注意大多数情况下获取的是最高的版本，并且极有可能是不稳定的版本。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 2017 年 3 月开始 docker 在原来的基础上分为两个分支版本: Docker CE 和 Docker EE。</a:t>
            </a:r>
            <a:endParaRPr lang="zh-CN" altLang="en-US"/>
          </a:p>
          <a:p>
            <a:r>
              <a:rPr lang="zh-CN" altLang="en-US"/>
              <a:t>Docker CE 即社区免费版，Docker EE 即企业版，强调安全，但需付费使用。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注意：不要使用不稳定的版本仓库在生产环境或非测试环境中。如果同时拥有稳定的仓库和非稳定的仓库，在使用 yum install或者yum update 在没有指定特定版本的前提下进行安装或升级操作，需要注意大多数情况下获取的是最高的版本，并且极有可能是不稳定的版本。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178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8" name="矩形 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14" y="116632"/>
            <a:ext cx="27241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image" Target="../media/image1.jpeg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21934"/>
            <a:ext cx="12192000" cy="1116719"/>
          </a:xfrm>
        </p:spPr>
        <p:txBody>
          <a:bodyPr/>
          <a:lstStyle/>
          <a:p>
            <a:r>
              <a:rPr lang="en-US" altLang="zh-CN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  <a:r>
              <a:rPr lang="zh-CN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的部署安装及配置</a:t>
            </a:r>
            <a:endParaRPr lang="zh-CN" altLang="en-US" sz="5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754372" y="35368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57" y="4008475"/>
            <a:ext cx="1166036" cy="11660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422065"/>
            <a:ext cx="12192000" cy="435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的删除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内容占位符 76802"/>
          <p:cNvSpPr>
            <a:spLocks noGrp="1"/>
          </p:cNvSpPr>
          <p:nvPr/>
        </p:nvSpPr>
        <p:spPr>
          <a:xfrm>
            <a:off x="1097280" y="1488440"/>
            <a:ext cx="8216900" cy="6864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0">
                <a:latin typeface="Wingdings" panose="05000000000000000000" pitchFamily="2" charset="2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</a:rPr>
              <a:t>  删除docker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05" y="2134235"/>
            <a:ext cx="527367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805" y="4901883"/>
            <a:ext cx="5274310" cy="109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70090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的配置文件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6175" y="2077085"/>
            <a:ext cx="9631680" cy="3815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200"/>
              <a:t>OPTIONS 用来控制Docker Daemon进程参数 </a:t>
            </a:r>
            <a:endParaRPr lang="zh-CN" altLang="en-US" sz="2200"/>
          </a:p>
          <a:p>
            <a:r>
              <a:rPr lang="zh-CN" altLang="en-US" sz="2200"/>
              <a:t>   -H 表示Docker Daemon绑定的地址</a:t>
            </a:r>
            <a:endParaRPr lang="zh-CN" altLang="en-US" sz="2200"/>
          </a:p>
          <a:p>
            <a:r>
              <a:rPr lang="zh-CN" altLang="en-US" sz="2200"/>
              <a:t>   --registry-mirror表示Docker Registry的镜像地址</a:t>
            </a:r>
            <a:endParaRPr lang="zh-CN" altLang="en-US" sz="2200"/>
          </a:p>
          <a:p>
            <a:r>
              <a:rPr lang="zh-CN" altLang="en-US" sz="2200"/>
              <a:t>   --insecure-registry表示（本地）私有Docker Registry的地址</a:t>
            </a:r>
            <a:endParaRPr lang="zh-CN" altLang="en-US" sz="2200"/>
          </a:p>
          <a:p>
            <a:r>
              <a:rPr lang="zh-CN" altLang="en-US" sz="2200"/>
              <a:t>   --selinux-enabled是否开启SELinux </a:t>
            </a:r>
            <a:endParaRPr lang="zh-CN" altLang="en-US" sz="2200"/>
          </a:p>
          <a:p>
            <a:r>
              <a:rPr lang="zh-CN" altLang="en-US" sz="2200"/>
              <a:t>   --bip 表示网桥docker0使用指定CIDR网络地址</a:t>
            </a:r>
            <a:endParaRPr lang="zh-CN" altLang="en-US" sz="2200"/>
          </a:p>
          <a:p>
            <a:r>
              <a:rPr lang="zh-CN" altLang="en-US" sz="2200"/>
              <a:t>    -b  表示采用已经创建好的网桥 </a:t>
            </a:r>
            <a:endParaRPr lang="zh-CN" altLang="en-US" sz="2200"/>
          </a:p>
          <a:p>
            <a:endParaRPr lang="zh-CN" altLang="en-US" sz="2200"/>
          </a:p>
          <a:p>
            <a:r>
              <a:rPr lang="zh-CN" altLang="en-US" sz="2200">
                <a:solidFill>
                  <a:schemeClr val="accent1">
                    <a:lumMod val="50000"/>
                  </a:schemeClr>
                </a:solidFill>
              </a:rPr>
              <a:t>举例：</a:t>
            </a:r>
            <a:endParaRPr lang="zh-CN" altLang="en-US" sz="22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200">
                <a:solidFill>
                  <a:schemeClr val="accent1">
                    <a:lumMod val="50000"/>
                  </a:schemeClr>
                </a:solidFill>
              </a:rPr>
              <a:t>OPTIONS=-H=unix:///var/run/docker.sock  -H=tcp://0.0.0.0:2375  --registrymirror=http://4bc5abeb.m.daocloud.io  --selinux-enabled=true </a:t>
            </a:r>
            <a:endParaRPr lang="zh-CN" altLang="en-US" sz="2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76802"/>
          <p:cNvSpPr>
            <a:spLocks noGrp="1"/>
          </p:cNvSpPr>
          <p:nvPr/>
        </p:nvSpPr>
        <p:spPr>
          <a:xfrm>
            <a:off x="963295" y="1405255"/>
            <a:ext cx="8216900" cy="635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0">
                <a:latin typeface="Wingdings" panose="05000000000000000000" pitchFamily="2" charset="2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</a:rPr>
              <a:t>   </a:t>
            </a:r>
            <a:r>
              <a:rPr lang="zh-CN" altLang="en-US" sz="2400">
                <a:sym typeface="+mn-ea"/>
              </a:rPr>
              <a:t>Docker配置文件：/etc/sysconfig/docker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的日志文件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内容占位符 76802"/>
          <p:cNvSpPr>
            <a:spLocks noGrp="1"/>
          </p:cNvSpPr>
          <p:nvPr/>
        </p:nvSpPr>
        <p:spPr>
          <a:xfrm>
            <a:off x="1097280" y="1488440"/>
            <a:ext cx="9495790" cy="6864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0">
                <a:latin typeface="Wingdings" panose="05000000000000000000" pitchFamily="2" charset="2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</a:rPr>
              <a:t>  </a:t>
            </a:r>
            <a:r>
              <a:rPr lang="zh-CN" altLang="en-US" sz="2400">
                <a:sym typeface="+mn-ea"/>
              </a:rPr>
              <a:t>Docker的日志配置文件</a:t>
            </a:r>
            <a:r>
              <a:rPr lang="zh-CN" altLang="en-US" sz="2400" b="0">
                <a:sym typeface="+mn-ea"/>
              </a:rPr>
              <a:t> /usr/lib/systemd/system/docker.service </a:t>
            </a:r>
            <a:endParaRPr lang="zh-CN" altLang="en-US" sz="2400" b="0">
              <a:sym typeface="+mn-ea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400">
                <a:sym typeface="+mn-ea"/>
              </a:rPr>
              <a:t> </a:t>
            </a:r>
            <a:endParaRPr lang="zh-CN" altLang="en-US" sz="2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" y="2395855"/>
            <a:ext cx="11182350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的日志文件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内容占位符 76802"/>
          <p:cNvSpPr>
            <a:spLocks noGrp="1"/>
          </p:cNvSpPr>
          <p:nvPr/>
        </p:nvSpPr>
        <p:spPr>
          <a:xfrm>
            <a:off x="1097280" y="1488440"/>
            <a:ext cx="8216900" cy="6864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0">
                <a:latin typeface="Wingdings" panose="05000000000000000000" pitchFamily="2" charset="2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</a:rPr>
              <a:t>  </a:t>
            </a:r>
            <a:r>
              <a:rPr lang="zh-CN" altLang="en-US" sz="2400">
                <a:sym typeface="+mn-ea"/>
              </a:rPr>
              <a:t>Docker的日志文件写入到 /var/log/message里 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致 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2749" y="848873"/>
            <a:ext cx="33448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MENUS</a:t>
            </a:r>
            <a:endParaRPr lang="en-US" altLang="zh-CN" sz="36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02672" y="1748315"/>
            <a:ext cx="7699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 bwMode="auto">
          <a:xfrm>
            <a:off x="4924996" y="1967390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 bwMode="auto">
          <a:xfrm>
            <a:off x="5044545" y="2461829"/>
            <a:ext cx="4008438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删除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燕尾形 23"/>
          <p:cNvSpPr/>
          <p:nvPr>
            <p:custDataLst>
              <p:tags r:id="rId5"/>
            </p:custDataLst>
          </p:nvPr>
        </p:nvSpPr>
        <p:spPr>
          <a:xfrm>
            <a:off x="3737546" y="1926115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02672" y="2461830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7"/>
            </p:custDataLst>
          </p:nvPr>
        </p:nvCxnSpPr>
        <p:spPr bwMode="auto">
          <a:xfrm>
            <a:off x="4924996" y="2680904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 bwMode="auto">
          <a:xfrm>
            <a:off x="5047085" y="1705863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Docker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28" name="燕尾形 27"/>
          <p:cNvSpPr/>
          <p:nvPr>
            <p:custDataLst>
              <p:tags r:id="rId9"/>
            </p:custDataLst>
          </p:nvPr>
        </p:nvSpPr>
        <p:spPr>
          <a:xfrm>
            <a:off x="3734371" y="2639629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6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06210" y="320967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 bwMode="auto">
          <a:xfrm>
            <a:off x="4928534" y="342875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6"/>
          <p:cNvSpPr txBox="1"/>
          <p:nvPr>
            <p:custDataLst>
              <p:tags r:id="rId12"/>
            </p:custDataLst>
          </p:nvPr>
        </p:nvSpPr>
        <p:spPr bwMode="auto">
          <a:xfrm>
            <a:off x="5044545" y="320967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Docker</a:t>
            </a:r>
            <a:r>
              <a:rPr lang="zh-CN" altLang="en-US" dirty="0">
                <a:sym typeface="+mn-ea"/>
              </a:rPr>
              <a:t>配置文件</a:t>
            </a:r>
            <a:endParaRPr lang="zh-CN" altLang="en-US" dirty="0"/>
          </a:p>
        </p:txBody>
      </p:sp>
      <p:sp>
        <p:nvSpPr>
          <p:cNvPr id="16" name="燕尾形 15"/>
          <p:cNvSpPr/>
          <p:nvPr>
            <p:custDataLst>
              <p:tags r:id="rId13"/>
            </p:custDataLst>
          </p:nvPr>
        </p:nvSpPr>
        <p:spPr>
          <a:xfrm>
            <a:off x="3737909" y="338747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18" name="矩形 1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406190" y="1558900"/>
            <a:ext cx="1897980" cy="872040"/>
          </a:xfrm>
        </p:spPr>
        <p:txBody>
          <a:bodyPr/>
          <a:lstStyle/>
          <a:p>
            <a:pPr algn="ctr" rtl="0" eaLnBrk="1" latinLnBrk="0" hangingPunct="1"/>
            <a:r>
              <a:rPr lang="zh-CN" altLang="zh-CN" sz="2000" kern="1200" dirty="0" smtClean="0">
                <a:solidFill>
                  <a:srgbClr val="00A99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lang="zh-CN" altLang="zh-CN" dirty="0" smtClean="0">
              <a:effectLst/>
            </a:endParaRPr>
          </a:p>
        </p:txBody>
      </p:sp>
      <p:sp>
        <p:nvSpPr>
          <p:cNvPr id="12" name="文本框 6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08750" y="399453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 bwMode="auto">
          <a:xfrm>
            <a:off x="4931074" y="421361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6"/>
          <p:cNvSpPr txBox="1"/>
          <p:nvPr>
            <p:custDataLst>
              <p:tags r:id="rId17"/>
            </p:custDataLst>
          </p:nvPr>
        </p:nvSpPr>
        <p:spPr bwMode="auto">
          <a:xfrm>
            <a:off x="5047085" y="399453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Docker</a:t>
            </a:r>
            <a:r>
              <a:rPr lang="zh-CN" altLang="en-US" dirty="0"/>
              <a:t>日志文件</a:t>
            </a:r>
            <a:endParaRPr lang="zh-CN" altLang="en-US" dirty="0"/>
          </a:p>
        </p:txBody>
      </p:sp>
      <p:sp>
        <p:nvSpPr>
          <p:cNvPr id="34" name="燕尾形 33"/>
          <p:cNvSpPr/>
          <p:nvPr>
            <p:custDataLst>
              <p:tags r:id="rId18"/>
            </p:custDataLst>
          </p:nvPr>
        </p:nvSpPr>
        <p:spPr>
          <a:xfrm>
            <a:off x="3740449" y="417233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Docker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的安装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C00000"/>
                </a:solidFill>
                <a:cs typeface="Arial" panose="020B0604020202020204" pitchFamily="34" charset="0"/>
              </a:rPr>
              <a:t>CentOS Docker 安装</a:t>
            </a:r>
            <a:endParaRPr sz="2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200" b="0">
                <a:latin typeface="Times New Roman" panose="02020603050405020304" pitchFamily="18" charset="0"/>
              </a:rPr>
              <a:t>    </a:t>
            </a: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Docker支持以下的CentOS版本：</a:t>
            </a:r>
            <a:endParaRPr lang="zh-CN" altLang="en-US" sz="2200" b="0" dirty="0">
              <a:latin typeface="Times New Roman" panose="02020603050405020304" pitchFamily="18" charset="0"/>
              <a:sym typeface="+mn-ea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        </a:t>
            </a:r>
            <a:r>
              <a:rPr lang="en-US" altLang="zh-CN" sz="2200" b="0">
                <a:latin typeface="Wingdings" panose="05000000000000000000" pitchFamily="2" charset="2"/>
                <a:sym typeface="+mn-ea"/>
              </a:rPr>
              <a:t>l</a:t>
            </a:r>
            <a:r>
              <a:rPr lang="en-US" altLang="zh-CN" sz="2200" b="0">
                <a:latin typeface="Times New Roman" panose="02020603050405020304" pitchFamily="18" charset="0"/>
                <a:sym typeface="+mn-ea"/>
              </a:rPr>
              <a:t> </a:t>
            </a: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 CentOS 7 (64-bit)</a:t>
            </a:r>
            <a:endParaRPr lang="zh-CN" altLang="en-US" sz="2200" b="0" dirty="0">
              <a:latin typeface="Times New Roman" panose="02020603050405020304" pitchFamily="18" charset="0"/>
              <a:sym typeface="+mn-ea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        </a:t>
            </a:r>
            <a:r>
              <a:rPr lang="en-US" altLang="zh-CN" sz="2200" b="0">
                <a:latin typeface="Wingdings" panose="05000000000000000000" pitchFamily="2" charset="2"/>
                <a:sym typeface="+mn-ea"/>
              </a:rPr>
              <a:t>l</a:t>
            </a:r>
            <a:r>
              <a:rPr lang="en-US" altLang="zh-CN" sz="2200" b="0">
                <a:latin typeface="Times New Roman" panose="02020603050405020304" pitchFamily="18" charset="0"/>
                <a:sym typeface="+mn-ea"/>
              </a:rPr>
              <a:t> </a:t>
            </a: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 CentOS 6.5 (64-bit) 或更高的版本</a:t>
            </a:r>
            <a:endParaRPr lang="zh-CN" altLang="en-US" sz="2200" b="0" dirty="0">
              <a:latin typeface="Times New Roman" panose="02020603050405020304" pitchFamily="18" charset="0"/>
              <a:sym typeface="+mn-ea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200" b="0">
                <a:latin typeface="Times New Roman" panose="02020603050405020304" pitchFamily="18" charset="0"/>
                <a:sym typeface="+mn-ea"/>
              </a:rPr>
              <a:t>   </a:t>
            </a:r>
            <a:r>
              <a:rPr lang="zh-CN" altLang="en-US" sz="2200" b="0">
                <a:latin typeface="Times New Roman" panose="02020603050405020304" pitchFamily="18" charset="0"/>
                <a:sym typeface="+mn-ea"/>
              </a:rPr>
              <a:t>安装</a:t>
            </a:r>
            <a:r>
              <a:rPr sz="2200" b="0">
                <a:latin typeface="Times New Roman" panose="02020603050405020304" pitchFamily="18" charset="0"/>
              </a:rPr>
              <a:t>前提条件</a:t>
            </a: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：</a:t>
            </a:r>
            <a:endParaRPr lang="zh-CN" altLang="en-US" sz="2200" b="0" dirty="0">
              <a:latin typeface="Times New Roman" panose="02020603050405020304" pitchFamily="18" charset="0"/>
              <a:sym typeface="+mn-ea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        </a:t>
            </a:r>
            <a:r>
              <a:rPr lang="en-US" altLang="zh-CN" sz="2200" b="0">
                <a:latin typeface="Wingdings" panose="05000000000000000000" pitchFamily="2" charset="2"/>
                <a:sym typeface="+mn-ea"/>
              </a:rPr>
              <a:t>l</a:t>
            </a:r>
            <a:r>
              <a:rPr lang="en-US" altLang="zh-CN" sz="2200" b="0">
                <a:latin typeface="Times New Roman" panose="02020603050405020304" pitchFamily="18" charset="0"/>
                <a:sym typeface="+mn-ea"/>
              </a:rPr>
              <a:t> </a:t>
            </a: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 Docker 运行在 CentOS 7 上，要求系统为64位、系统内核版本为 3.10 以上。</a:t>
            </a:r>
            <a:endParaRPr lang="zh-CN" altLang="en-US" sz="2200" b="0" dirty="0">
              <a:latin typeface="Times New Roman" panose="02020603050405020304" pitchFamily="18" charset="0"/>
              <a:sym typeface="+mn-ea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        </a:t>
            </a:r>
            <a:r>
              <a:rPr lang="en-US" altLang="zh-CN" sz="2200" b="0">
                <a:latin typeface="Wingdings" panose="05000000000000000000" pitchFamily="2" charset="2"/>
                <a:sym typeface="+mn-ea"/>
              </a:rPr>
              <a:t>l </a:t>
            </a: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Docker 运行在 CentOS-6.5 或更高的版本的 CentOS 上，要求系统为64位、系统内核版本为 2.6.32-431 或者更高版本。</a:t>
            </a:r>
            <a:endParaRPr lang="zh-CN" altLang="en-US"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的安装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87120" y="1726565"/>
            <a:ext cx="4097655" cy="635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0">
                <a:latin typeface="Wingdings" panose="05000000000000000000" pitchFamily="2" charset="2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</a:rPr>
              <a:t>   </a:t>
            </a:r>
            <a:r>
              <a:rPr lang="zh-CN" altLang="en-US" sz="2400" b="0">
                <a:latin typeface="Times New Roman" panose="02020603050405020304" pitchFamily="18" charset="0"/>
              </a:rPr>
              <a:t>检查</a:t>
            </a:r>
            <a:r>
              <a:rPr lang="en-US" altLang="zh-CN" sz="2400" b="0">
                <a:latin typeface="Times New Roman" panose="02020603050405020304" pitchFamily="18" charset="0"/>
              </a:rPr>
              <a:t>Linux</a:t>
            </a:r>
            <a:r>
              <a:rPr lang="zh-CN" altLang="en-US" sz="2400" b="0">
                <a:latin typeface="Times New Roman" panose="02020603050405020304" pitchFamily="18" charset="0"/>
              </a:rPr>
              <a:t>内核版版本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" name="内容占位符 76802"/>
          <p:cNvSpPr>
            <a:spLocks noGrp="1"/>
          </p:cNvSpPr>
          <p:nvPr/>
        </p:nvSpPr>
        <p:spPr>
          <a:xfrm>
            <a:off x="1097915" y="3851275"/>
            <a:ext cx="8216900" cy="635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0">
                <a:latin typeface="Wingdings" panose="05000000000000000000" pitchFamily="2" charset="2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</a:rPr>
              <a:t>   </a:t>
            </a:r>
            <a:r>
              <a:rPr sz="2400" b="0">
                <a:latin typeface="Times New Roman" panose="02020603050405020304" pitchFamily="18" charset="0"/>
              </a:rPr>
              <a:t>卸载旧版本</a:t>
            </a:r>
            <a:r>
              <a:rPr lang="zh-CN" sz="2400" b="0">
                <a:latin typeface="Times New Roman" panose="02020603050405020304" pitchFamily="18" charset="0"/>
              </a:rPr>
              <a:t>（</a:t>
            </a:r>
            <a:r>
              <a:rPr sz="2400" b="0">
                <a:latin typeface="Times New Roman" panose="02020603050405020304" pitchFamily="18" charset="0"/>
              </a:rPr>
              <a:t>如果安装过旧版本的话)</a:t>
            </a:r>
            <a:endParaRPr sz="2400" b="0">
              <a:latin typeface="Times New Roman" panose="02020603050405020304" pitchFamily="18" charset="0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70" y="2376170"/>
            <a:ext cx="7505700" cy="9975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03605" y="4640580"/>
            <a:ext cx="11268710" cy="4298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28600"/>
            <a:r>
              <a:rPr lang="en-US" sz="2200" b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$ sudo yum -y remove docker docker-common container-selinux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的安装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内容占位符 76802"/>
          <p:cNvSpPr>
            <a:spLocks noGrp="1"/>
          </p:cNvSpPr>
          <p:nvPr/>
        </p:nvSpPr>
        <p:spPr>
          <a:xfrm>
            <a:off x="1097280" y="1605280"/>
            <a:ext cx="8216900" cy="635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0">
                <a:latin typeface="Wingdings" panose="05000000000000000000" pitchFamily="2" charset="2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</a:rPr>
              <a:t>   </a:t>
            </a:r>
            <a:r>
              <a:rPr lang="zh-CN" altLang="en-US" sz="2400" b="0">
                <a:latin typeface="Times New Roman" panose="02020603050405020304" pitchFamily="18" charset="0"/>
              </a:rPr>
              <a:t>使用</a:t>
            </a:r>
            <a:r>
              <a:rPr lang="en-US" altLang="zh-CN" sz="2400" b="0">
                <a:latin typeface="Times New Roman" panose="02020603050405020304" pitchFamily="18" charset="0"/>
              </a:rPr>
              <a:t>root</a:t>
            </a:r>
            <a:r>
              <a:rPr lang="zh-CN" altLang="en-US" sz="2400" b="0">
                <a:latin typeface="Times New Roman" panose="02020603050405020304" pitchFamily="18" charset="0"/>
              </a:rPr>
              <a:t>权限登录</a:t>
            </a:r>
            <a:r>
              <a:rPr lang="en-US" altLang="zh-CN" sz="2400" b="0">
                <a:latin typeface="Times New Roman" panose="02020603050405020304" pitchFamily="18" charset="0"/>
              </a:rPr>
              <a:t>CentOS</a:t>
            </a:r>
            <a:r>
              <a:rPr lang="zh-CN" altLang="en-US" sz="2400" b="0">
                <a:latin typeface="Times New Roman" panose="02020603050405020304" pitchFamily="18" charset="0"/>
              </a:rPr>
              <a:t>，确保 yum 包更新到最新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13" y="2152650"/>
            <a:ext cx="5271135" cy="157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730" y="3755073"/>
            <a:ext cx="5270500" cy="1617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3" y="5401628"/>
            <a:ext cx="5273675" cy="940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的安装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内容占位符 76802"/>
          <p:cNvSpPr>
            <a:spLocks noGrp="1"/>
          </p:cNvSpPr>
          <p:nvPr/>
        </p:nvSpPr>
        <p:spPr>
          <a:xfrm>
            <a:off x="1097280" y="1488440"/>
            <a:ext cx="8216900" cy="635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0">
                <a:latin typeface="Wingdings" panose="05000000000000000000" pitchFamily="2" charset="2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</a:rPr>
              <a:t>   </a:t>
            </a:r>
            <a:r>
              <a:rPr sz="2400" b="0">
                <a:latin typeface="Times New Roman" panose="02020603050405020304" pitchFamily="18" charset="0"/>
              </a:rPr>
              <a:t>安装依赖包</a:t>
            </a:r>
            <a:endParaRPr sz="2400" b="0">
              <a:latin typeface="Times New Roman" panose="02020603050405020304" pitchFamily="18" charset="0"/>
            </a:endParaRPr>
          </a:p>
        </p:txBody>
      </p:sp>
      <p:pic>
        <p:nvPicPr>
          <p:cNvPr id="3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10" y="2058035"/>
            <a:ext cx="6937375" cy="18103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内容占位符 76802"/>
          <p:cNvSpPr>
            <a:spLocks noGrp="1"/>
          </p:cNvSpPr>
          <p:nvPr/>
        </p:nvSpPr>
        <p:spPr>
          <a:xfrm>
            <a:off x="1108710" y="4113530"/>
            <a:ext cx="8216900" cy="635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en-US" altLang="zh-CN" sz="2400" b="0">
                <a:latin typeface="Wingdings" panose="05000000000000000000" pitchFamily="2" charset="2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</a:rPr>
              <a:t>   </a:t>
            </a:r>
            <a:r>
              <a:rPr sz="2400" b="0">
                <a:latin typeface="Times New Roman" panose="02020603050405020304" pitchFamily="18" charset="0"/>
                <a:sym typeface="+mn-ea"/>
              </a:rPr>
              <a:t>设置稳定版的仓库</a:t>
            </a:r>
            <a:endParaRPr sz="2400" b="0">
              <a:latin typeface="Times New Roman" panose="02020603050405020304" pitchFamily="18" charset="0"/>
            </a:endParaRPr>
          </a:p>
        </p:txBody>
      </p:sp>
      <p:pic>
        <p:nvPicPr>
          <p:cNvPr id="9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625" y="4748530"/>
            <a:ext cx="7129145" cy="1302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的安装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内容占位符 76802"/>
          <p:cNvSpPr>
            <a:spLocks noGrp="1"/>
          </p:cNvSpPr>
          <p:nvPr/>
        </p:nvSpPr>
        <p:spPr>
          <a:xfrm>
            <a:off x="1097280" y="1488440"/>
            <a:ext cx="8216900" cy="635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0">
                <a:latin typeface="Wingdings" panose="05000000000000000000" pitchFamily="2" charset="2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</a:rPr>
              <a:t>   </a:t>
            </a:r>
            <a:r>
              <a:rPr sz="2400" b="0">
                <a:latin typeface="Times New Roman" panose="02020603050405020304" pitchFamily="18" charset="0"/>
              </a:rPr>
              <a:t>更新 yum 缓存</a:t>
            </a:r>
            <a:endParaRPr sz="2400" b="0">
              <a:latin typeface="Times New Roman" panose="02020603050405020304" pitchFamily="18" charset="0"/>
            </a:endParaRPr>
          </a:p>
        </p:txBody>
      </p:sp>
      <p:sp>
        <p:nvSpPr>
          <p:cNvPr id="5" name="内容占位符 76802"/>
          <p:cNvSpPr>
            <a:spLocks noGrp="1"/>
          </p:cNvSpPr>
          <p:nvPr/>
        </p:nvSpPr>
        <p:spPr>
          <a:xfrm>
            <a:off x="1108710" y="4113530"/>
            <a:ext cx="8216900" cy="635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en-US" altLang="zh-CN" sz="2400" b="0">
                <a:latin typeface="Wingdings" panose="05000000000000000000" pitchFamily="2" charset="2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</a:rPr>
              <a:t>   </a:t>
            </a:r>
            <a:r>
              <a:rPr sz="2400" b="0">
                <a:latin typeface="Times New Roman" panose="02020603050405020304" pitchFamily="18" charset="0"/>
                <a:sym typeface="+mn-ea"/>
              </a:rPr>
              <a:t>安装最新版本</a:t>
            </a:r>
            <a:r>
              <a:rPr lang="en-US" sz="2400" b="0">
                <a:latin typeface="Times New Roman" panose="02020603050405020304" pitchFamily="18" charset="0"/>
                <a:sym typeface="+mn-ea"/>
              </a:rPr>
              <a:t>docker</a:t>
            </a:r>
            <a:endParaRPr lang="en-US" sz="2400" b="0"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11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2012315"/>
            <a:ext cx="6644640" cy="2100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825" y="3582353"/>
            <a:ext cx="5273040" cy="2789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的安装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内容占位符 76802"/>
          <p:cNvSpPr>
            <a:spLocks noGrp="1"/>
          </p:cNvSpPr>
          <p:nvPr/>
        </p:nvSpPr>
        <p:spPr>
          <a:xfrm>
            <a:off x="1097280" y="1488440"/>
            <a:ext cx="8216900" cy="1371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0">
                <a:latin typeface="Wingdings" panose="05000000000000000000" pitchFamily="2" charset="2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</a:rPr>
              <a:t>   </a:t>
            </a:r>
            <a:r>
              <a:rPr lang="zh-CN" sz="2400" b="0">
                <a:latin typeface="Times New Roman" panose="02020603050405020304" pitchFamily="18" charset="0"/>
              </a:rPr>
              <a:t>安装制定版本的</a:t>
            </a:r>
            <a:r>
              <a:rPr lang="en-US" altLang="zh-CN" sz="2400" b="0">
                <a:latin typeface="Times New Roman" panose="02020603050405020304" pitchFamily="18" charset="0"/>
              </a:rPr>
              <a:t>docker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0">
                <a:latin typeface="Times New Roman" panose="02020603050405020304" pitchFamily="18" charset="0"/>
              </a:rPr>
              <a:t>     首先查看仓库中所有docker版本，再选则版本安装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endParaRPr lang="en-US" altLang="zh-CN" sz="2400" b="0">
              <a:latin typeface="Times New Roman" panose="02020603050405020304" pitchFamily="18" charset="0"/>
            </a:endParaRP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62225"/>
            <a:ext cx="6215380" cy="364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565" y="2860040"/>
            <a:ext cx="651510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的安装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内容占位符 76802"/>
          <p:cNvSpPr>
            <a:spLocks noGrp="1"/>
          </p:cNvSpPr>
          <p:nvPr/>
        </p:nvSpPr>
        <p:spPr>
          <a:xfrm>
            <a:off x="1097280" y="1488440"/>
            <a:ext cx="8216900" cy="635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0">
                <a:latin typeface="Wingdings" panose="05000000000000000000" pitchFamily="2" charset="2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</a:rPr>
              <a:t>   </a:t>
            </a:r>
            <a:r>
              <a:rPr lang="zh-CN" altLang="en-US" sz="2400" b="0">
                <a:latin typeface="Times New Roman" panose="02020603050405020304" pitchFamily="18" charset="0"/>
              </a:rPr>
              <a:t>启动</a:t>
            </a:r>
            <a:r>
              <a:rPr lang="en-US" altLang="zh-CN" sz="2400" b="0">
                <a:latin typeface="Times New Roman" panose="02020603050405020304" pitchFamily="18" charset="0"/>
              </a:rPr>
              <a:t>docker</a:t>
            </a:r>
            <a:r>
              <a:rPr lang="zh-CN" altLang="en-US" sz="2400" b="0">
                <a:latin typeface="Times New Roman" panose="02020603050405020304" pitchFamily="18" charset="0"/>
              </a:rPr>
              <a:t>后台服务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" name="内容占位符 76802"/>
          <p:cNvSpPr>
            <a:spLocks noGrp="1"/>
          </p:cNvSpPr>
          <p:nvPr/>
        </p:nvSpPr>
        <p:spPr>
          <a:xfrm>
            <a:off x="1108710" y="4113530"/>
            <a:ext cx="8216900" cy="635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en-US" altLang="zh-CN" sz="2400" b="0">
                <a:latin typeface="Wingdings" panose="05000000000000000000" pitchFamily="2" charset="2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</a:rPr>
              <a:t>   </a:t>
            </a:r>
            <a:r>
              <a:rPr lang="zh-CN" altLang="en-US" sz="2400" b="0">
                <a:latin typeface="Times New Roman" panose="02020603050405020304" pitchFamily="18" charset="0"/>
              </a:rPr>
              <a:t>测试运行</a:t>
            </a:r>
            <a:r>
              <a:rPr lang="en-US" altLang="zh-CN" sz="2400" b="0">
                <a:latin typeface="Times New Roman" panose="02020603050405020304" pitchFamily="18" charset="0"/>
              </a:rPr>
              <a:t>docker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70111114318"/>
  <p:tag name="MH_LIBRARY" val="GRAPHIC"/>
  <p:tag name="MH_ORDER" val="矩形 2"/>
</p:tagLst>
</file>

<file path=ppt/tags/tag10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1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2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3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4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5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6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7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.xml><?xml version="1.0" encoding="utf-8"?>
<p:tagLst xmlns:p="http://schemas.openxmlformats.org/presentationml/2006/main">
  <p:tag name="MH" val="20170111114318"/>
  <p:tag name="MH_LIBRARY" val="GRAPHIC"/>
  <p:tag name="MH_ORDER" val="文本框 7"/>
</p:tagLst>
</file>

<file path=ppt/tags/tag2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.xml><?xml version="1.0" encoding="utf-8"?>
<p:tagLst xmlns:p="http://schemas.openxmlformats.org/presentationml/2006/main">
  <p:tag name="MH" val="20170111114318"/>
  <p:tag name="MH_LIBRARY" val="GRAPHIC"/>
  <p:tag name="MH_ORDER" val="Straight Connector 8"/>
</p:tagLst>
</file>

<file path=ppt/tags/tag30.xml><?xml version="1.0" encoding="utf-8"?>
<p:tagLst xmlns:p="http://schemas.openxmlformats.org/presentationml/2006/main">
  <p:tag name="KSO_WM_DOC_GUID" val="{daf7fd9b-b5a0-4779-83e3-3a4cc91f1c1e}"/>
</p:tagLst>
</file>

<file path=ppt/tags/tag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.xml><?xml version="1.0" encoding="utf-8"?>
<p:tagLst xmlns:p="http://schemas.openxmlformats.org/presentationml/2006/main">
  <p:tag name="MH" val="20170111114318"/>
  <p:tag name="MH_LIBRARY" val="GRAPHIC"/>
  <p:tag name="MH_ORDER" val="Chevron 47"/>
</p:tagLst>
</file>

<file path=ppt/tags/tag6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7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8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9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1694</Words>
  <Application>WPS 演示</Application>
  <PresentationFormat>自定义</PresentationFormat>
  <Paragraphs>103</Paragraphs>
  <Slides>14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Times New Roman</vt:lpstr>
      <vt:lpstr>Courier New</vt:lpstr>
      <vt:lpstr>Calibri Light</vt:lpstr>
      <vt:lpstr>Arial Unicode MS</vt:lpstr>
      <vt:lpstr>Office 主题</vt:lpstr>
      <vt:lpstr>Docker的部署安装及配置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致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???</dc:creator>
  <cp:lastModifiedBy>Administrator</cp:lastModifiedBy>
  <cp:revision>827</cp:revision>
  <dcterms:created xsi:type="dcterms:W3CDTF">2017-01-11T01:22:00Z</dcterms:created>
  <dcterms:modified xsi:type="dcterms:W3CDTF">2019-04-08T05:25:13Z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