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62" r:id="rId5"/>
    <p:sldId id="462" r:id="rId6"/>
    <p:sldId id="468" r:id="rId7"/>
    <p:sldId id="487" r:id="rId8"/>
    <p:sldId id="488" r:id="rId9"/>
    <p:sldId id="469" r:id="rId10"/>
    <p:sldId id="489" r:id="rId11"/>
    <p:sldId id="490" r:id="rId12"/>
    <p:sldId id="472" r:id="rId13"/>
    <p:sldId id="491" r:id="rId14"/>
    <p:sldId id="48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A80000"/>
    <a:srgbClr val="0000FF"/>
    <a:srgbClr val="FF3333"/>
    <a:srgbClr val="DA0000"/>
    <a:srgbClr val="53D6DD"/>
    <a:srgbClr val="00A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96488" autoAdjust="0"/>
  </p:normalViewPr>
  <p:slideViewPr>
    <p:cSldViewPr snapToGrid="0">
      <p:cViewPr>
        <p:scale>
          <a:sx n="90" d="100"/>
          <a:sy n="90" d="100"/>
        </p:scale>
        <p:origin x="-6" y="-72"/>
      </p:cViewPr>
      <p:guideLst>
        <p:guide orient="horz" pos="2250"/>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294"/>
    </p:cViewPr>
  </p:sorterViewPr>
  <p:notesViewPr>
    <p:cSldViewPr snapToGrid="0">
      <p:cViewPr varScale="1">
        <p:scale>
          <a:sx n="67" d="100"/>
          <a:sy n="67" d="100"/>
        </p:scale>
        <p:origin x="3072" y="84"/>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F6DC01-41A1-4776-B5BC-99E03FAD5C6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89940-700E-4713-A716-E06705FEBEA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20D0C-2489-4D0C-B8E8-1E85D6869D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356C4-8DB7-49BD-A306-FA01DB01BC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.vimrc     vim</a:t>
            </a:r>
            <a:r>
              <a:rPr lang="zh-CN" altLang="en-US"/>
              <a:t>的配置文件</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buBlip>
                <a:blip r:embed="rId3"/>
              </a:buBlip>
              <a:defRPr/>
            </a:pPr>
            <a:r>
              <a:rPr lang="en-US" dirty="0">
                <a:cs typeface="Arial" panose="020B0604020202020204" pitchFamily="34" charset="0"/>
                <a:sym typeface="+mn-ea"/>
              </a:rPr>
              <a:t>vim</a:t>
            </a:r>
            <a:r>
              <a:rPr lang="zh-CN" altLang="en-US" dirty="0">
                <a:cs typeface="Arial" panose="020B0604020202020204" pitchFamily="34" charset="0"/>
                <a:sym typeface="+mn-ea"/>
              </a:rPr>
              <a:t>是</a:t>
            </a:r>
            <a:r>
              <a:rPr lang="en-US" altLang="zh-CN" dirty="0">
                <a:cs typeface="Arial" panose="020B0604020202020204" pitchFamily="34" charset="0"/>
                <a:sym typeface="+mn-ea"/>
              </a:rPr>
              <a:t>vi</a:t>
            </a:r>
            <a:r>
              <a:rPr lang="zh-CN" altLang="en-US" dirty="0">
                <a:cs typeface="Arial" panose="020B0604020202020204" pitchFamily="34" charset="0"/>
                <a:sym typeface="+mn-ea"/>
              </a:rPr>
              <a:t>的升级版</a:t>
            </a:r>
            <a:endParaRPr lang="zh-CN" altLang="en-US" dirty="0">
              <a:cs typeface="Arial" panose="020B0604020202020204" pitchFamily="34" charset="0"/>
              <a:sym typeface="+mn-ea"/>
            </a:endParaRPr>
          </a:p>
          <a:p>
            <a:pPr indent="0">
              <a:buBlip>
                <a:blip r:embed="rId3"/>
              </a:buBlip>
              <a:defRPr/>
            </a:pPr>
            <a:r>
              <a:rPr lang="zh-CN" altLang="en-US"/>
              <a:t>例如：在键盘上敲一个</a:t>
            </a:r>
            <a:r>
              <a:rPr lang="en-US" altLang="zh-CN"/>
              <a:t>“a”,</a:t>
            </a:r>
            <a:r>
              <a:rPr lang="zh-CN" altLang="en-US"/>
              <a:t>这个</a:t>
            </a:r>
            <a:r>
              <a:rPr lang="en-US" altLang="zh-CN"/>
              <a:t>a</a:t>
            </a:r>
            <a:r>
              <a:rPr lang="zh-CN" altLang="en-US"/>
              <a:t>到底是一个命令</a:t>
            </a:r>
            <a:r>
              <a:rPr lang="en-US" altLang="zh-CN"/>
              <a:t>a</a:t>
            </a:r>
            <a:r>
              <a:rPr lang="zh-CN" altLang="en-US"/>
              <a:t>？还是一个字符</a:t>
            </a:r>
            <a:r>
              <a:rPr lang="en-US" altLang="zh-CN"/>
              <a:t>a</a:t>
            </a:r>
            <a:r>
              <a:rPr lang="zh-CN" altLang="en-US"/>
              <a:t>？还是别的什么？这个就需要用模式来判断。</a:t>
            </a:r>
            <a:endParaRPr lang="zh-CN" altLang="en-US"/>
          </a:p>
          <a:p>
            <a:pPr indent="0">
              <a:buNone/>
              <a:defRPr/>
            </a:pPr>
            <a:r>
              <a:rPr lang="zh-CN" altLang="en-US"/>
              <a:t>文本输入命令：</a:t>
            </a:r>
            <a:r>
              <a:rPr lang="en-US" altLang="zh-CN"/>
              <a:t>i----</a:t>
            </a:r>
            <a:r>
              <a:rPr lang="zh-CN" altLang="en-US"/>
              <a:t>在当前光标处插入    </a:t>
            </a:r>
            <a:r>
              <a:rPr lang="en-US" altLang="zh-CN"/>
              <a:t>a----</a:t>
            </a:r>
            <a:r>
              <a:rPr lang="zh-CN" altLang="en-US"/>
              <a:t>在当前光标处后面插入</a:t>
            </a:r>
            <a:endParaRPr lang="zh-CN" altLang="en-US"/>
          </a:p>
          <a:p>
            <a:pPr indent="0">
              <a:buNone/>
              <a:defRPr/>
            </a:pPr>
            <a:r>
              <a:rPr lang="zh-CN" altLang="en-US"/>
              <a:t>末行模式，一般用于执行特殊的命令，非输入方式的编辑，例如保存文件，打开，退出等等。</a:t>
            </a:r>
            <a:endParaRPr lang="zh-CN" altLang="en-US"/>
          </a:p>
          <a:p>
            <a:pPr indent="0">
              <a:buNone/>
              <a:defRPr/>
            </a:pPr>
            <a:r>
              <a:rPr lang="zh-CN" altLang="en-US"/>
              <a:t>转移指令：</a:t>
            </a:r>
            <a:r>
              <a:rPr lang="en-US" altLang="zh-CN"/>
              <a:t>“</a:t>
            </a:r>
            <a:r>
              <a:rPr lang="zh-CN" altLang="en-US"/>
              <a:t>：</a:t>
            </a:r>
            <a:r>
              <a:rPr lang="en-US" altLang="zh-CN"/>
              <a:t>”“</a:t>
            </a:r>
            <a:r>
              <a:rPr lang="zh-CN" altLang="en-US"/>
              <a:t>？</a:t>
            </a:r>
            <a:r>
              <a:rPr lang="en-US" altLang="zh-CN"/>
              <a:t>”“/“   </a:t>
            </a:r>
            <a:r>
              <a:rPr lang="zh-CN" altLang="en-US"/>
              <a:t>例如</a:t>
            </a:r>
            <a:r>
              <a:rPr lang="en-US" altLang="zh-CN"/>
              <a:t>”:w“</a:t>
            </a:r>
            <a:r>
              <a:rPr lang="zh-CN" altLang="en-US"/>
              <a:t>表示保存文件    </a:t>
            </a:r>
            <a:r>
              <a:rPr lang="en-US" altLang="zh-CN"/>
              <a:t>”:q”  </a:t>
            </a:r>
            <a:r>
              <a:rPr lang="zh-CN" altLang="en-US"/>
              <a:t>退出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 放弃所有修改，从上次保存文件开始再编辑；</a:t>
            </a:r>
            <a:endParaRPr lang="zh-CN" altLang="en-US"/>
          </a:p>
          <a:p>
            <a:r>
              <a:rPr lang="zh-CN" altLang="en-US"/>
              <a:t>:q! 不保存文件，强制退出vi；</a:t>
            </a:r>
            <a:endParaRPr lang="zh-CN" altLang="en-US"/>
          </a:p>
          <a:p>
            <a:r>
              <a:rPr lang="zh-CN" altLang="en-US"/>
              <a:t>:w   保存文件但不退出vi；</a:t>
            </a:r>
            <a:endParaRPr lang="zh-CN" altLang="en-US"/>
          </a:p>
          <a:p>
            <a:r>
              <a:rPr lang="zh-CN" altLang="en-US"/>
              <a:t>:w file 将修改另外保存到file中，不退出vi</a:t>
            </a:r>
            <a:endParaRPr lang="zh-CN" altLang="en-US"/>
          </a:p>
          <a:p>
            <a:r>
              <a:rPr lang="zh-CN" altLang="en-US"/>
              <a:t>:wq  保存文件并退出vi</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a:t>
            </a:r>
            <a:r>
              <a:rPr lang="zh-CN" altLang="en-US"/>
              <a:t>在光标所在行的下一行粘贴</a:t>
            </a:r>
            <a:endParaRPr lang="zh-CN" altLang="en-US"/>
          </a:p>
          <a:p>
            <a:r>
              <a:rPr lang="en-US" altLang="zh-CN"/>
              <a:t>P----</a:t>
            </a:r>
            <a:r>
              <a:rPr lang="zh-CN" altLang="en-US"/>
              <a:t>在光标上一行粘贴</a:t>
            </a:r>
            <a:endParaRPr lang="zh-CN" altLang="en-US"/>
          </a:p>
          <a:p>
            <a:r>
              <a:rPr lang="en-US" altLang="zh-CN"/>
              <a:t>nyy----</a:t>
            </a:r>
            <a:r>
              <a:rPr lang="zh-CN" altLang="en-US"/>
              <a:t>从当前行开始连续复制</a:t>
            </a:r>
            <a:r>
              <a:rPr lang="en-US" altLang="zh-CN"/>
              <a:t>n</a:t>
            </a:r>
            <a:r>
              <a:rPr lang="zh-CN" altLang="en-US"/>
              <a:t>行</a:t>
            </a:r>
            <a:endParaRPr lang="zh-CN" altLang="en-US"/>
          </a:p>
          <a:p>
            <a:r>
              <a:rPr lang="en-US" altLang="zh-CN"/>
              <a:t>ndd----</a:t>
            </a:r>
            <a:r>
              <a:rPr lang="zh-CN" altLang="en-US">
                <a:sym typeface="+mn-ea"/>
              </a:rPr>
              <a:t>从当前行开始连续</a:t>
            </a:r>
            <a:r>
              <a:rPr lang="zh-CN" altLang="en-US"/>
              <a:t>删除</a:t>
            </a:r>
            <a:r>
              <a:rPr lang="en-US" altLang="zh-CN"/>
              <a:t>n</a:t>
            </a:r>
            <a:r>
              <a:rPr lang="zh-CN" altLang="en-US"/>
              <a:t>行</a:t>
            </a:r>
            <a:endParaRPr lang="zh-CN" altLang="en-US"/>
          </a:p>
          <a:p>
            <a:r>
              <a:rPr lang="en-US" altLang="zh-CN"/>
              <a:t>o----</a:t>
            </a:r>
            <a:r>
              <a:rPr lang="zh-CN" altLang="en-US"/>
              <a:t>在当前行下一行增加一个空行</a:t>
            </a:r>
            <a:endParaRPr lang="zh-CN" altLang="en-US"/>
          </a:p>
          <a:p>
            <a:r>
              <a:rPr lang="en-US" altLang="zh-CN"/>
              <a:t>O-----</a:t>
            </a:r>
            <a:r>
              <a:rPr lang="zh-CN" altLang="en-US"/>
              <a:t>在当前行上一行增加一个空行</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r：用随后输入的一个字符代替当前光标处的那个字符。</a:t>
            </a:r>
            <a:endParaRPr lang="zh-CN" altLang="en-US"/>
          </a:p>
          <a:p>
            <a:r>
              <a:rPr lang="zh-CN" altLang="en-US"/>
              <a:t>R：用随后输入的文本取代从当前光标处及其后面的若干字符</a:t>
            </a:r>
            <a:endParaRPr lang="zh-CN" altLang="en-US"/>
          </a:p>
          <a:p>
            <a:r>
              <a:rPr lang="zh-CN" altLang="en-US"/>
              <a:t>如果只用一个新字符替换光标所在字符，则s命令与r命令功能类似；但二者也有区别，r命令仅完成置换，而s命令在完成置换同时，工作模式从命令方式转为文本输入方式。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99" y="365125"/>
            <a:ext cx="717875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grpSp>
        <p:nvGrpSpPr>
          <p:cNvPr id="7" name="组合 6"/>
          <p:cNvGrpSpPr/>
          <p:nvPr/>
        </p:nvGrpSpPr>
        <p:grpSpPr>
          <a:xfrm>
            <a:off x="0" y="6422065"/>
            <a:ext cx="12195548" cy="450113"/>
            <a:chOff x="0" y="6422065"/>
            <a:chExt cx="12195548" cy="450113"/>
          </a:xfrm>
        </p:grpSpPr>
        <p:sp>
          <p:nvSpPr>
            <p:cNvPr id="8" name="矩形 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6214" y="116632"/>
            <a:ext cx="27241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tags" Target="../tags/tag53.xml"/><Relationship Id="rId3" Type="http://schemas.openxmlformats.org/officeDocument/2006/relationships/image" Target="../media/image4.GIF"/><Relationship Id="rId2" Type="http://schemas.openxmlformats.org/officeDocument/2006/relationships/tags" Target="../tags/tag52.xml"/><Relationship Id="rId1" Type="http://schemas.openxmlformats.org/officeDocument/2006/relationships/tags" Target="../tags/tag51.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tags" Target="../tags/tag56.xml"/><Relationship Id="rId3" Type="http://schemas.openxmlformats.org/officeDocument/2006/relationships/image" Target="../media/image4.GIF"/><Relationship Id="rId2" Type="http://schemas.openxmlformats.org/officeDocument/2006/relationships/tags" Target="../tags/tag55.xml"/><Relationship Id="rId1" Type="http://schemas.openxmlformats.org/officeDocument/2006/relationships/tags" Target="../tags/tag5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4" Type="http://schemas.openxmlformats.org/officeDocument/2006/relationships/notesSlide" Target="../notesSlides/notesSlide2.xml"/><Relationship Id="rId23" Type="http://schemas.openxmlformats.org/officeDocument/2006/relationships/slideLayout" Target="../slideLayouts/slideLayout2.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3.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image" Target="../media/image1.jpeg"/><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tags" Target="../tags/tag25.xml"/><Relationship Id="rId3" Type="http://schemas.openxmlformats.org/officeDocument/2006/relationships/image" Target="../media/image4.GIF"/><Relationship Id="rId2" Type="http://schemas.openxmlformats.org/officeDocument/2006/relationships/tags" Target="../tags/tag2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5.GIF"/><Relationship Id="rId2" Type="http://schemas.openxmlformats.org/officeDocument/2006/relationships/tags" Target="../tags/tag27.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tags" Target="../tags/tag33.xml"/><Relationship Id="rId3" Type="http://schemas.openxmlformats.org/officeDocument/2006/relationships/image" Target="../media/image4.GIF"/><Relationship Id="rId2" Type="http://schemas.openxmlformats.org/officeDocument/2006/relationships/tags" Target="../tags/tag32.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tags" Target="../tags/tag36.xml"/><Relationship Id="rId3" Type="http://schemas.openxmlformats.org/officeDocument/2006/relationships/image" Target="../media/image4.GIF"/><Relationship Id="rId2" Type="http://schemas.openxmlformats.org/officeDocument/2006/relationships/tags" Target="../tags/tag35.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image" Target="../media/image5.GIF"/><Relationship Id="rId4" Type="http://schemas.openxmlformats.org/officeDocument/2006/relationships/tags" Target="../tags/tag39.xml"/><Relationship Id="rId3" Type="http://schemas.openxmlformats.org/officeDocument/2006/relationships/image" Target="../media/image4.GIF"/><Relationship Id="rId2" Type="http://schemas.openxmlformats.org/officeDocument/2006/relationships/tags" Target="../tags/tag38.xml"/><Relationship Id="rId10" Type="http://schemas.openxmlformats.org/officeDocument/2006/relationships/notesSlide" Target="../notesSlides/notesSlide7.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2.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image" Target="../media/image5.GIF"/><Relationship Id="rId4" Type="http://schemas.openxmlformats.org/officeDocument/2006/relationships/tags" Target="../tags/tag45.xml"/><Relationship Id="rId3" Type="http://schemas.openxmlformats.org/officeDocument/2006/relationships/image" Target="../media/image4.GIF"/><Relationship Id="rId2" Type="http://schemas.openxmlformats.org/officeDocument/2006/relationships/tags" Target="../tags/tag44.xml"/><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tags" Target="../tags/tag50.xml"/><Relationship Id="rId3" Type="http://schemas.openxmlformats.org/officeDocument/2006/relationships/image" Target="../media/image4.GIF"/><Relationship Id="rId2" Type="http://schemas.openxmlformats.org/officeDocument/2006/relationships/tags" Target="../tags/tag49.xml"/><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381954"/>
            <a:ext cx="12192000" cy="1116719"/>
          </a:xfrm>
        </p:spPr>
        <p:txBody>
          <a:bodyPr/>
          <a:lstStyle/>
          <a:p>
            <a:r>
              <a:rPr lang="en-US" sz="5400" b="1" dirty="0" smtClean="0">
                <a:solidFill>
                  <a:schemeClr val="tx1">
                    <a:lumMod val="85000"/>
                    <a:lumOff val="15000"/>
                  </a:schemeClr>
                </a:solidFill>
              </a:rPr>
              <a:t>vi /vim</a:t>
            </a:r>
            <a:r>
              <a:rPr lang="zh-CN" altLang="en-US" sz="5400" b="1" dirty="0" smtClean="0">
                <a:solidFill>
                  <a:schemeClr val="tx1">
                    <a:lumMod val="85000"/>
                    <a:lumOff val="15000"/>
                  </a:schemeClr>
                </a:solidFill>
              </a:rPr>
              <a:t>编辑器</a:t>
            </a:r>
            <a:endParaRPr lang="zh-CN" altLang="en-US" sz="5400" b="1" dirty="0" smtClean="0">
              <a:solidFill>
                <a:schemeClr val="tx1">
                  <a:lumMod val="85000"/>
                  <a:lumOff val="15000"/>
                </a:schemeClr>
              </a:solidFill>
            </a:endParaRPr>
          </a:p>
        </p:txBody>
      </p:sp>
      <p:cxnSp>
        <p:nvCxnSpPr>
          <p:cNvPr id="7" name="直接连接符 6"/>
          <p:cNvCxnSpPr/>
          <p:nvPr/>
        </p:nvCxnSpPr>
        <p:spPr bwMode="auto">
          <a:xfrm>
            <a:off x="1754372" y="35368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84762" y="4008475"/>
            <a:ext cx="1166036" cy="1166036"/>
          </a:xfrm>
          <a:prstGeom prst="rect">
            <a:avLst/>
          </a:prstGeom>
        </p:spPr>
      </p:pic>
      <p:sp>
        <p:nvSpPr>
          <p:cNvPr id="9" name="矩形 8"/>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vi/vim</a:t>
            </a:r>
            <a:r>
              <a:rPr lang="zh-CN" altLang="en-US" sz="4000" b="1" dirty="0">
                <a:solidFill>
                  <a:schemeClr val="tx1">
                    <a:lumMod val="75000"/>
                    <a:lumOff val="25000"/>
                  </a:schemeClr>
                </a:solidFill>
                <a:cs typeface="Arial" panose="020B0604020202020204" pitchFamily="34" charset="0"/>
              </a:rPr>
              <a:t>高级操作</a:t>
            </a:r>
            <a:endParaRPr lang="zh-CN" altLang="en-US" sz="4000" b="1" dirty="0">
              <a:solidFill>
                <a:schemeClr val="tx1">
                  <a:lumMod val="75000"/>
                  <a:lumOff val="25000"/>
                </a:schemeClr>
              </a:solidFill>
              <a:cs typeface="Arial" panose="020B0604020202020204" pitchFamily="34" charset="0"/>
            </a:endParaRPr>
          </a:p>
        </p:txBody>
      </p:sp>
      <p:sp>
        <p:nvSpPr>
          <p:cNvPr id="6" name="文本框 5"/>
          <p:cNvSpPr txBox="1"/>
          <p:nvPr>
            <p:custDataLst>
              <p:tags r:id="rId2"/>
            </p:custDataLst>
          </p:nvPr>
        </p:nvSpPr>
        <p:spPr bwMode="auto">
          <a:xfrm>
            <a:off x="824865" y="1699895"/>
            <a:ext cx="376872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行号的设置</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309370" y="2449195"/>
            <a:ext cx="9573260" cy="3373120"/>
          </a:xfrm>
          <a:prstGeom prst="rect">
            <a:avLst/>
          </a:prstGeom>
          <a:noFill/>
        </p:spPr>
        <p:txBody>
          <a:bodyPr anchor="ctr">
            <a:noAutofit/>
          </a:bodyPr>
          <a:p>
            <a:pPr indent="0" fontAlgn="auto">
              <a:lnSpc>
                <a:spcPct val="150000"/>
              </a:lnSpc>
              <a:buBlip>
                <a:blip r:embed="rId5"/>
              </a:buBlip>
              <a:defRPr/>
            </a:pPr>
            <a:r>
              <a:rPr lang="en-US" altLang="zh-CN" sz="2600" dirty="0">
                <a:solidFill>
                  <a:schemeClr val="tx1"/>
                </a:solidFill>
                <a:cs typeface="Arial" panose="020B0604020202020204" pitchFamily="34" charset="0"/>
              </a:rPr>
              <a:t> “ </a:t>
            </a:r>
            <a:r>
              <a:rPr lang="zh-CN" altLang="en-US" sz="2600" dirty="0">
                <a:solidFill>
                  <a:schemeClr val="tx1"/>
                </a:solidFill>
                <a:cs typeface="Arial" panose="020B0604020202020204" pitchFamily="34" charset="0"/>
              </a:rPr>
              <a:t>：</a:t>
            </a:r>
            <a:r>
              <a:rPr lang="en-US" altLang="zh-CN" sz="2600" dirty="0">
                <a:solidFill>
                  <a:schemeClr val="tx1"/>
                </a:solidFill>
                <a:cs typeface="Arial" panose="020B0604020202020204" pitchFamily="34" charset="0"/>
              </a:rPr>
              <a:t>set nu”-------</a:t>
            </a:r>
            <a:r>
              <a:rPr lang="zh-CN" altLang="en-US" sz="2600" dirty="0">
                <a:solidFill>
                  <a:schemeClr val="tx1"/>
                </a:solidFill>
                <a:cs typeface="Arial" panose="020B0604020202020204" pitchFamily="34" charset="0"/>
              </a:rPr>
              <a:t>显示行号</a:t>
            </a:r>
            <a:endParaRPr lang="zh-CN" altLang="en-US" sz="2600" dirty="0">
              <a:solidFill>
                <a:schemeClr val="tx1"/>
              </a:solidFill>
              <a:cs typeface="Arial" panose="020B0604020202020204" pitchFamily="34" charset="0"/>
            </a:endParaRPr>
          </a:p>
          <a:p>
            <a:pPr indent="0" fontAlgn="auto">
              <a:lnSpc>
                <a:spcPct val="150000"/>
              </a:lnSpc>
              <a:buBlip>
                <a:blip r:embed="rId5"/>
              </a:buBlip>
              <a:defRPr/>
            </a:pPr>
            <a:r>
              <a:rPr lang="en-US" altLang="zh-CN" sz="2600" dirty="0">
                <a:cs typeface="Arial" panose="020B0604020202020204" pitchFamily="34" charset="0"/>
                <a:sym typeface="+mn-ea"/>
              </a:rPr>
              <a:t> “ </a:t>
            </a:r>
            <a:r>
              <a:rPr lang="zh-CN" altLang="en-US" sz="2600" dirty="0">
                <a:cs typeface="Arial" panose="020B0604020202020204" pitchFamily="34" charset="0"/>
                <a:sym typeface="+mn-ea"/>
              </a:rPr>
              <a:t>：</a:t>
            </a:r>
            <a:r>
              <a:rPr lang="en-US" altLang="zh-CN" sz="2600" dirty="0">
                <a:cs typeface="Arial" panose="020B0604020202020204" pitchFamily="34" charset="0"/>
                <a:sym typeface="+mn-ea"/>
              </a:rPr>
              <a:t>set nonu”-------</a:t>
            </a:r>
            <a:r>
              <a:rPr lang="zh-CN" altLang="en-US" sz="2600" dirty="0">
                <a:cs typeface="Arial" panose="020B0604020202020204" pitchFamily="34" charset="0"/>
                <a:sym typeface="+mn-ea"/>
              </a:rPr>
              <a:t>不显示行号</a:t>
            </a:r>
            <a:endParaRPr lang="zh-CN" altLang="en-US" sz="2600" dirty="0">
              <a:solidFill>
                <a:schemeClr val="tx1"/>
              </a:solidFill>
              <a:cs typeface="Arial" panose="020B0604020202020204" pitchFamily="34" charset="0"/>
            </a:endParaRPr>
          </a:p>
          <a:p>
            <a:pPr indent="0" fontAlgn="auto">
              <a:lnSpc>
                <a:spcPct val="150000"/>
              </a:lnSpc>
              <a:buBlip>
                <a:blip r:embed="rId5"/>
              </a:buBlip>
              <a:defRPr/>
            </a:pPr>
            <a:r>
              <a:rPr lang="en-US" altLang="zh-CN" sz="2600" dirty="0">
                <a:cs typeface="Arial" panose="020B0604020202020204" pitchFamily="34" charset="0"/>
                <a:sym typeface="+mn-ea"/>
              </a:rPr>
              <a:t> “ </a:t>
            </a:r>
            <a:r>
              <a:rPr lang="zh-CN" altLang="en-US" sz="2600" dirty="0">
                <a:cs typeface="Arial" panose="020B0604020202020204" pitchFamily="34" charset="0"/>
                <a:sym typeface="+mn-ea"/>
              </a:rPr>
              <a:t>：</a:t>
            </a:r>
            <a:r>
              <a:rPr lang="en-US" altLang="zh-CN" sz="2600" dirty="0">
                <a:cs typeface="Arial" panose="020B0604020202020204" pitchFamily="34" charset="0"/>
                <a:sym typeface="+mn-ea"/>
              </a:rPr>
              <a:t>n”</a:t>
            </a:r>
            <a:r>
              <a:rPr lang="zh-CN" altLang="en-US" sz="2600" dirty="0">
                <a:cs typeface="Arial" panose="020B0604020202020204" pitchFamily="34" charset="0"/>
                <a:sym typeface="+mn-ea"/>
              </a:rPr>
              <a:t> </a:t>
            </a:r>
            <a:r>
              <a:rPr lang="en-US" altLang="zh-CN" sz="2600" dirty="0">
                <a:cs typeface="Arial" panose="020B0604020202020204" pitchFamily="34" charset="0"/>
                <a:sym typeface="+mn-ea"/>
              </a:rPr>
              <a:t>--------</a:t>
            </a:r>
            <a:r>
              <a:rPr lang="zh-CN" altLang="en-US" sz="2600" dirty="0">
                <a:cs typeface="Arial" panose="020B0604020202020204" pitchFamily="34" charset="0"/>
                <a:sym typeface="+mn-ea"/>
              </a:rPr>
              <a:t>跳转到第</a:t>
            </a:r>
            <a:r>
              <a:rPr lang="en-US" altLang="zh-CN" sz="2600" dirty="0">
                <a:cs typeface="Arial" panose="020B0604020202020204" pitchFamily="34" charset="0"/>
                <a:sym typeface="+mn-ea"/>
              </a:rPr>
              <a:t>n</a:t>
            </a:r>
            <a:r>
              <a:rPr lang="zh-CN" altLang="en-US" sz="2600" dirty="0">
                <a:cs typeface="Arial" panose="020B0604020202020204" pitchFamily="34" charset="0"/>
                <a:sym typeface="+mn-ea"/>
              </a:rPr>
              <a:t>行</a:t>
            </a:r>
            <a:endParaRPr lang="zh-CN" altLang="en-US" sz="2600" dirty="0">
              <a:cs typeface="Arial" panose="020B0604020202020204" pitchFamily="34" charset="0"/>
              <a:sym typeface="+mn-ea"/>
            </a:endParaRPr>
          </a:p>
          <a:p>
            <a:pPr indent="0" fontAlgn="auto">
              <a:lnSpc>
                <a:spcPct val="150000"/>
              </a:lnSpc>
              <a:buBlip>
                <a:blip r:embed="rId5"/>
              </a:buBlip>
              <a:defRPr/>
            </a:pPr>
            <a:r>
              <a:rPr lang="zh-CN" altLang="en-US" sz="2600" dirty="0">
                <a:cs typeface="Arial" panose="020B0604020202020204" pitchFamily="34" charset="0"/>
                <a:sym typeface="+mn-ea"/>
              </a:rPr>
              <a:t> </a:t>
            </a:r>
            <a:r>
              <a:rPr lang="en-US" altLang="zh-CN" sz="2600" dirty="0">
                <a:cs typeface="Arial" panose="020B0604020202020204" pitchFamily="34" charset="0"/>
                <a:sym typeface="+mn-ea"/>
              </a:rPr>
              <a:t>“ </a:t>
            </a:r>
            <a:r>
              <a:rPr lang="zh-CN" altLang="en-US" sz="2600" dirty="0">
                <a:cs typeface="Arial" panose="020B0604020202020204" pitchFamily="34" charset="0"/>
                <a:sym typeface="+mn-ea"/>
              </a:rPr>
              <a:t>：</a:t>
            </a:r>
            <a:r>
              <a:rPr lang="en-US" altLang="zh-CN" sz="2600" dirty="0">
                <a:cs typeface="Arial" panose="020B0604020202020204" pitchFamily="34" charset="0"/>
                <a:sym typeface="+mn-ea"/>
              </a:rPr>
              <a:t>nu”--------</a:t>
            </a:r>
            <a:r>
              <a:rPr lang="zh-CN" altLang="en-US" sz="2600" dirty="0">
                <a:cs typeface="Arial" panose="020B0604020202020204" pitchFamily="34" charset="0"/>
                <a:sym typeface="+mn-ea"/>
              </a:rPr>
              <a:t> </a:t>
            </a:r>
            <a:r>
              <a:rPr sz="2600" dirty="0">
                <a:cs typeface="Arial" panose="020B0604020202020204" pitchFamily="34" charset="0"/>
                <a:sym typeface="+mn-ea"/>
              </a:rPr>
              <a:t>获得光标当前行的行号与该行内容</a:t>
            </a:r>
            <a:endParaRPr sz="2600" dirty="0">
              <a:cs typeface="Arial" panose="020B0604020202020204" pitchFamily="34" charset="0"/>
              <a:sym typeface="+mn-ea"/>
            </a:endParaRPr>
          </a:p>
          <a:p>
            <a:pPr indent="0" fontAlgn="auto">
              <a:lnSpc>
                <a:spcPct val="150000"/>
              </a:lnSpc>
              <a:buBlip>
                <a:blip r:embed="rId5"/>
              </a:buBlip>
              <a:defRPr/>
            </a:pPr>
            <a:r>
              <a:rPr lang="en-US" altLang="zh-CN" sz="2600" dirty="0">
                <a:solidFill>
                  <a:schemeClr val="tx1"/>
                </a:solidFill>
                <a:cs typeface="Arial" panose="020B0604020202020204" pitchFamily="34" charset="0"/>
              </a:rPr>
              <a:t>  这里加的行号只是显示给用户看的，它们并不是文件内容的一部分。</a:t>
            </a:r>
            <a:endParaRPr lang="en-US" altLang="zh-CN" sz="2600" dirty="0">
              <a:solidFill>
                <a:schemeClr val="tx1"/>
              </a:solidFill>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30417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1489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vi/vim</a:t>
            </a:r>
            <a:r>
              <a:rPr lang="zh-CN" altLang="en-US" sz="4000" b="1" dirty="0">
                <a:solidFill>
                  <a:schemeClr val="tx1">
                    <a:lumMod val="75000"/>
                    <a:lumOff val="25000"/>
                  </a:schemeClr>
                </a:solidFill>
                <a:cs typeface="Arial" panose="020B0604020202020204" pitchFamily="34" charset="0"/>
              </a:rPr>
              <a:t>高级操作</a:t>
            </a:r>
            <a:endParaRPr lang="zh-CN" altLang="en-US" sz="4000" b="1" dirty="0">
              <a:solidFill>
                <a:schemeClr val="tx1">
                  <a:lumMod val="75000"/>
                  <a:lumOff val="25000"/>
                </a:schemeClr>
              </a:solidFill>
              <a:cs typeface="Arial" panose="020B0604020202020204" pitchFamily="34" charset="0"/>
            </a:endParaRPr>
          </a:p>
        </p:txBody>
      </p:sp>
      <p:sp>
        <p:nvSpPr>
          <p:cNvPr id="6" name="文本框 5"/>
          <p:cNvSpPr txBox="1"/>
          <p:nvPr>
            <p:custDataLst>
              <p:tags r:id="rId2"/>
            </p:custDataLst>
          </p:nvPr>
        </p:nvSpPr>
        <p:spPr bwMode="auto">
          <a:xfrm>
            <a:off x="824865" y="1450975"/>
            <a:ext cx="3768725" cy="723900"/>
          </a:xfrm>
          <a:prstGeom prst="rect">
            <a:avLst/>
          </a:prstGeom>
          <a:noFill/>
        </p:spPr>
        <p:txBody>
          <a:bodyPr anchor="ctr">
            <a:noAutofit/>
          </a:bodyPr>
          <a:p>
            <a:pPr>
              <a:buBlip>
                <a:blip r:embed="rId3"/>
              </a:buBlip>
              <a:defRPr/>
            </a:pPr>
            <a:r>
              <a:rPr lang="en-US"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多文件操作</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309370" y="2164715"/>
            <a:ext cx="9573260" cy="4053840"/>
          </a:xfrm>
          <a:prstGeom prst="rect">
            <a:avLst/>
          </a:prstGeom>
          <a:noFill/>
        </p:spPr>
        <p:txBody>
          <a:bodyPr anchor="ctr">
            <a:noAutofit/>
          </a:bodyPr>
          <a:p>
            <a:pPr indent="0" fontAlgn="auto">
              <a:lnSpc>
                <a:spcPct val="150000"/>
              </a:lnSpc>
              <a:buBlip>
                <a:blip r:embed="rId5"/>
              </a:buBlip>
              <a:defRPr/>
            </a:pPr>
            <a:r>
              <a:rPr lang="en-US" altLang="zh-CN" sz="2600" dirty="0">
                <a:solidFill>
                  <a:schemeClr val="tx1"/>
                </a:solidFill>
                <a:cs typeface="Arial" panose="020B0604020202020204" pitchFamily="34" charset="0"/>
              </a:rPr>
              <a:t> </a:t>
            </a:r>
            <a:r>
              <a:rPr lang="en-US" altLang="zh-CN" sz="2600">
                <a:sym typeface="+mn-ea"/>
              </a:rPr>
              <a:t>vi  </a:t>
            </a:r>
            <a:r>
              <a:rPr lang="zh-CN" altLang="en-US" sz="2600">
                <a:sym typeface="+mn-ea"/>
              </a:rPr>
              <a:t>打开多个文件</a:t>
            </a:r>
            <a:endParaRPr lang="zh-CN" altLang="en-US" sz="2600"/>
          </a:p>
          <a:p>
            <a:pPr indent="0" fontAlgn="auto">
              <a:lnSpc>
                <a:spcPct val="150000"/>
              </a:lnSpc>
              <a:buBlip>
                <a:blip r:embed="rId5"/>
              </a:buBlip>
              <a:defRPr/>
            </a:pPr>
            <a:r>
              <a:rPr lang="zh-CN" altLang="en-US" sz="2600">
                <a:sym typeface="+mn-ea"/>
              </a:rPr>
              <a:t>：</a:t>
            </a:r>
            <a:r>
              <a:rPr lang="en-US" altLang="zh-CN" sz="2600">
                <a:sym typeface="+mn-ea"/>
              </a:rPr>
              <a:t>args  </a:t>
            </a:r>
            <a:r>
              <a:rPr lang="zh-CN" altLang="en-US" sz="2600">
                <a:sym typeface="+mn-ea"/>
              </a:rPr>
              <a:t>查看当前打开了哪几个文件</a:t>
            </a:r>
            <a:endParaRPr lang="zh-CN" altLang="en-US" sz="2600">
              <a:sym typeface="+mn-ea"/>
            </a:endParaRPr>
          </a:p>
          <a:p>
            <a:pPr indent="0" fontAlgn="auto">
              <a:lnSpc>
                <a:spcPct val="150000"/>
              </a:lnSpc>
              <a:buBlip>
                <a:blip r:embed="rId5"/>
              </a:buBlip>
              <a:defRPr/>
            </a:pPr>
            <a:r>
              <a:rPr lang="en-US" altLang="zh-CN" sz="2600" dirty="0">
                <a:cs typeface="Arial" panose="020B0604020202020204" pitchFamily="34" charset="0"/>
                <a:sym typeface="+mn-ea"/>
              </a:rPr>
              <a:t>  </a:t>
            </a:r>
            <a:r>
              <a:rPr lang="zh-CN" altLang="en-US" sz="2600">
                <a:sym typeface="+mn-ea"/>
              </a:rPr>
              <a:t>切换到下一个文件</a:t>
            </a:r>
            <a:endParaRPr lang="zh-CN" altLang="en-US" sz="2600">
              <a:sym typeface="+mn-ea"/>
            </a:endParaRPr>
          </a:p>
          <a:p>
            <a:pPr lvl="1" indent="0" fontAlgn="auto">
              <a:lnSpc>
                <a:spcPct val="150000"/>
              </a:lnSpc>
              <a:buBlip>
                <a:blip r:embed="rId5"/>
              </a:buBlip>
              <a:defRPr/>
            </a:pPr>
            <a:r>
              <a:rPr lang="en-US" altLang="zh-CN" sz="2600">
                <a:sym typeface="+mn-ea"/>
              </a:rPr>
              <a:t>“</a:t>
            </a:r>
            <a:r>
              <a:rPr lang="zh-CN" altLang="en-US" sz="2600">
                <a:sym typeface="+mn-ea"/>
              </a:rPr>
              <a:t>：</a:t>
            </a:r>
            <a:r>
              <a:rPr lang="en-US" altLang="zh-CN" sz="2600">
                <a:sym typeface="+mn-ea"/>
              </a:rPr>
              <a:t>next”   </a:t>
            </a:r>
            <a:r>
              <a:rPr lang="zh-CN" altLang="en-US" sz="2600">
                <a:sym typeface="+mn-ea"/>
              </a:rPr>
              <a:t>切换到上一个文件</a:t>
            </a:r>
            <a:endParaRPr lang="zh-CN" altLang="en-US" sz="2600">
              <a:sym typeface="+mn-ea"/>
            </a:endParaRPr>
          </a:p>
          <a:p>
            <a:pPr lvl="1" indent="0" fontAlgn="auto">
              <a:lnSpc>
                <a:spcPct val="150000"/>
              </a:lnSpc>
              <a:buBlip>
                <a:blip r:embed="rId5"/>
              </a:buBlip>
              <a:defRPr/>
            </a:pPr>
            <a:r>
              <a:rPr lang="en-US" altLang="zh-CN" sz="2600">
                <a:sym typeface="+mn-ea"/>
              </a:rPr>
              <a:t>“</a:t>
            </a:r>
            <a:r>
              <a:rPr lang="zh-CN" altLang="en-US" sz="2600">
                <a:sym typeface="+mn-ea"/>
              </a:rPr>
              <a:t>：</a:t>
            </a:r>
            <a:r>
              <a:rPr lang="en-US" altLang="zh-CN" sz="2600">
                <a:sym typeface="+mn-ea"/>
              </a:rPr>
              <a:t>prev”   </a:t>
            </a:r>
            <a:r>
              <a:rPr lang="zh-CN" altLang="en-US" sz="2600">
                <a:sym typeface="+mn-ea"/>
              </a:rPr>
              <a:t>切换到第一个文件</a:t>
            </a:r>
            <a:endParaRPr lang="zh-CN" altLang="en-US" sz="2600">
              <a:sym typeface="+mn-ea"/>
            </a:endParaRPr>
          </a:p>
          <a:p>
            <a:pPr lvl="1" indent="0" fontAlgn="auto">
              <a:lnSpc>
                <a:spcPct val="150000"/>
              </a:lnSpc>
              <a:buBlip>
                <a:blip r:embed="rId5"/>
              </a:buBlip>
              <a:defRPr/>
            </a:pPr>
            <a:r>
              <a:rPr lang="en-US" altLang="zh-CN" sz="2600">
                <a:sym typeface="+mn-ea"/>
              </a:rPr>
              <a:t>“</a:t>
            </a:r>
            <a:r>
              <a:rPr lang="zh-CN" altLang="en-US" sz="2600">
                <a:sym typeface="+mn-ea"/>
              </a:rPr>
              <a:t>：</a:t>
            </a:r>
            <a:r>
              <a:rPr lang="en-US" altLang="zh-CN" sz="2600">
                <a:sym typeface="+mn-ea"/>
              </a:rPr>
              <a:t>first”  </a:t>
            </a:r>
            <a:r>
              <a:rPr lang="zh-CN" altLang="en-US" sz="2600">
                <a:sym typeface="+mn-ea"/>
              </a:rPr>
              <a:t>切换到最后一个文件</a:t>
            </a:r>
            <a:r>
              <a:rPr lang="en-US" altLang="zh-CN" sz="2600">
                <a:sym typeface="+mn-ea"/>
              </a:rPr>
              <a:t>”:last“</a:t>
            </a:r>
            <a:endParaRPr lang="en-US" altLang="zh-CN" sz="2600"/>
          </a:p>
          <a:p>
            <a:pPr indent="0" fontAlgn="auto">
              <a:lnSpc>
                <a:spcPct val="150000"/>
              </a:lnSpc>
              <a:buBlip>
                <a:blip r:embed="rId5"/>
              </a:buBlip>
              <a:defRPr/>
            </a:pPr>
            <a:r>
              <a:rPr lang="en-US" altLang="zh-CN" sz="2600">
                <a:sym typeface="+mn-ea"/>
              </a:rPr>
              <a:t>      </a:t>
            </a:r>
            <a:r>
              <a:rPr lang="zh-CN" altLang="en-US" sz="2600">
                <a:sym typeface="+mn-ea"/>
              </a:rPr>
              <a:t>多文件操作</a:t>
            </a:r>
            <a:r>
              <a:rPr lang="zh-CN" altLang="en-US" sz="2600">
                <a:sym typeface="+mn-ea"/>
              </a:rPr>
              <a:t>可以实现多文件之间内容的复制粘贴</a:t>
            </a:r>
            <a:endParaRPr lang="en-US" altLang="zh-CN" sz="2600" dirty="0">
              <a:solidFill>
                <a:schemeClr val="tx1"/>
              </a:solidFill>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2773840"/>
            <a:ext cx="12192000" cy="1116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5400" b="1" dirty="0">
              <a:solidFill>
                <a:schemeClr val="bg1">
                  <a:lumMod val="50000"/>
                </a:schemeClr>
              </a:solidFill>
            </a:endParaRPr>
          </a:p>
        </p:txBody>
      </p:sp>
      <p:cxnSp>
        <p:nvCxnSpPr>
          <p:cNvPr id="3" name="直接连接符 2"/>
          <p:cNvCxnSpPr/>
          <p:nvPr/>
        </p:nvCxnSpPr>
        <p:spPr bwMode="auto">
          <a:xfrm>
            <a:off x="4882814" y="3533421"/>
            <a:ext cx="2448000"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 name="组合 3"/>
          <p:cNvGrpSpPr/>
          <p:nvPr/>
        </p:nvGrpSpPr>
        <p:grpSpPr>
          <a:xfrm>
            <a:off x="0" y="6422065"/>
            <a:ext cx="12195548" cy="450113"/>
            <a:chOff x="0" y="6422065"/>
            <a:chExt cx="12195548" cy="450113"/>
          </a:xfrm>
        </p:grpSpPr>
        <p:sp>
          <p:nvSpPr>
            <p:cNvPr id="5" name="矩形 4"/>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7" name="标题 6"/>
          <p:cNvSpPr>
            <a:spLocks noGrp="1"/>
          </p:cNvSpPr>
          <p:nvPr>
            <p:ph type="title" idx="4294967295"/>
          </p:nvPr>
        </p:nvSpPr>
        <p:spPr>
          <a:xfrm>
            <a:off x="4904819" y="2207858"/>
            <a:ext cx="2425995" cy="1325563"/>
          </a:xfrm>
        </p:spPr>
        <p:txBody>
          <a:bodyPr/>
          <a:lstStyle/>
          <a:p>
            <a:pPr algn="ctr"/>
            <a:r>
              <a:rPr lang="zh-CN" altLang="en-US" dirty="0" smtClean="0"/>
              <a:t>致谢</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2"/>
          <p:cNvSpPr>
            <a:spLocks noChangeArrowheads="1"/>
          </p:cNvSpPr>
          <p:nvPr>
            <p:custDataLst>
              <p:tags r:id="rId1"/>
            </p:custDataLst>
          </p:nvPr>
        </p:nvSpPr>
        <p:spPr bwMode="auto">
          <a:xfrm>
            <a:off x="682749" y="848873"/>
            <a:ext cx="3344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dirty="0" smtClean="0">
                <a:solidFill>
                  <a:schemeClr val="bg2">
                    <a:lumMod val="75000"/>
                  </a:schemeClr>
                </a:solidFill>
                <a:latin typeface="微软雅黑" panose="020B0503020204020204" pitchFamily="34" charset="-122"/>
                <a:ea typeface="微软雅黑" panose="020B0503020204020204" pitchFamily="34" charset="-122"/>
              </a:rPr>
              <a:t>MENUS</a:t>
            </a:r>
            <a:endParaRPr lang="en-US" altLang="zh-CN" sz="36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21" name="文本框 7"/>
          <p:cNvSpPr txBox="1">
            <a:spLocks noChangeArrowheads="1"/>
          </p:cNvSpPr>
          <p:nvPr>
            <p:custDataLst>
              <p:tags r:id="rId2"/>
            </p:custDataLst>
          </p:nvPr>
        </p:nvSpPr>
        <p:spPr bwMode="auto">
          <a:xfrm>
            <a:off x="4102672" y="1748315"/>
            <a:ext cx="7699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rgbClr val="00A99F"/>
                </a:solidFill>
                <a:latin typeface="微软雅黑" panose="020B0503020204020204" pitchFamily="34" charset="-122"/>
                <a:ea typeface="微软雅黑" panose="020B0503020204020204" pitchFamily="34" charset="-122"/>
              </a:rPr>
              <a:t>01</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3"/>
            </p:custDataLst>
          </p:nvPr>
        </p:nvCxnSpPr>
        <p:spPr bwMode="auto">
          <a:xfrm>
            <a:off x="4924996" y="1967390"/>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4"/>
            </p:custDataLst>
          </p:nvPr>
        </p:nvSpPr>
        <p:spPr bwMode="auto">
          <a:xfrm>
            <a:off x="5044545" y="2461829"/>
            <a:ext cx="4008438" cy="723900"/>
          </a:xfrm>
          <a:prstGeom prst="rect">
            <a:avLst/>
          </a:prstGeom>
          <a:noFill/>
        </p:spPr>
        <p:txBody>
          <a:bodyPr anchor="ctr">
            <a:normAutofit/>
          </a:bodyPr>
          <a:lstStyle/>
          <a:p>
            <a:pPr>
              <a:defRPr/>
            </a:pPr>
            <a:r>
              <a:rPr lang="en-US" altLang="zh-CN" sz="2400" b="1" dirty="0">
                <a:solidFill>
                  <a:schemeClr val="tx1">
                    <a:lumMod val="75000"/>
                    <a:lumOff val="25000"/>
                  </a:schemeClr>
                </a:solidFill>
                <a:cs typeface="Arial" panose="020B0604020202020204" pitchFamily="34" charset="0"/>
              </a:rPr>
              <a:t>vi/vim</a:t>
            </a:r>
            <a:r>
              <a:rPr lang="zh-CN" altLang="en-US" sz="2400" b="1" dirty="0">
                <a:solidFill>
                  <a:schemeClr val="tx1">
                    <a:lumMod val="75000"/>
                    <a:lumOff val="25000"/>
                  </a:schemeClr>
                </a:solidFill>
                <a:cs typeface="Arial" panose="020B0604020202020204" pitchFamily="34" charset="0"/>
              </a:rPr>
              <a:t>基本操作</a:t>
            </a:r>
            <a:endParaRPr lang="zh-CN" altLang="en-US" sz="2400" b="1" dirty="0">
              <a:solidFill>
                <a:schemeClr val="tx1">
                  <a:lumMod val="75000"/>
                  <a:lumOff val="25000"/>
                </a:schemeClr>
              </a:solidFill>
              <a:cs typeface="Arial" panose="020B0604020202020204" pitchFamily="34" charset="0"/>
            </a:endParaRPr>
          </a:p>
        </p:txBody>
      </p:sp>
      <p:sp>
        <p:nvSpPr>
          <p:cNvPr id="24" name="燕尾形 23"/>
          <p:cNvSpPr/>
          <p:nvPr>
            <p:custDataLst>
              <p:tags r:id="rId5"/>
            </p:custDataLst>
          </p:nvPr>
        </p:nvSpPr>
        <p:spPr>
          <a:xfrm>
            <a:off x="3737546" y="1926115"/>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5" name="文本框 61"/>
          <p:cNvSpPr txBox="1">
            <a:spLocks noChangeArrowheads="1"/>
          </p:cNvSpPr>
          <p:nvPr>
            <p:custDataLst>
              <p:tags r:id="rId6"/>
            </p:custDataLst>
          </p:nvPr>
        </p:nvSpPr>
        <p:spPr bwMode="auto">
          <a:xfrm>
            <a:off x="4102672" y="2461830"/>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rgbClr val="00A99F"/>
                </a:solidFill>
                <a:latin typeface="微软雅黑" panose="020B0503020204020204" pitchFamily="34" charset="-122"/>
                <a:ea typeface="微软雅黑" panose="020B0503020204020204" pitchFamily="34" charset="-122"/>
              </a:rPr>
              <a:t>02</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6" name="直接连接符 25"/>
          <p:cNvCxnSpPr/>
          <p:nvPr>
            <p:custDataLst>
              <p:tags r:id="rId7"/>
            </p:custDataLst>
          </p:nvPr>
        </p:nvCxnSpPr>
        <p:spPr bwMode="auto">
          <a:xfrm>
            <a:off x="4924996" y="2680904"/>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custDataLst>
              <p:tags r:id="rId8"/>
            </p:custDataLst>
          </p:nvPr>
        </p:nvSpPr>
        <p:spPr bwMode="auto">
          <a:xfrm>
            <a:off x="5044545" y="17369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a:t>vi/vim</a:t>
            </a:r>
            <a:r>
              <a:rPr lang="zh-CN" altLang="en-US" dirty="0"/>
              <a:t>编辑概述</a:t>
            </a:r>
            <a:endParaRPr lang="zh-CN" altLang="en-US" dirty="0"/>
          </a:p>
        </p:txBody>
      </p:sp>
      <p:sp>
        <p:nvSpPr>
          <p:cNvPr id="28" name="燕尾形 27"/>
          <p:cNvSpPr/>
          <p:nvPr>
            <p:custDataLst>
              <p:tags r:id="rId9"/>
            </p:custDataLst>
          </p:nvPr>
        </p:nvSpPr>
        <p:spPr>
          <a:xfrm>
            <a:off x="3734371" y="2639629"/>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文本框 61"/>
          <p:cNvSpPr txBox="1">
            <a:spLocks noChangeArrowheads="1"/>
          </p:cNvSpPr>
          <p:nvPr>
            <p:custDataLst>
              <p:tags r:id="rId10"/>
            </p:custDataLst>
          </p:nvPr>
        </p:nvSpPr>
        <p:spPr bwMode="auto">
          <a:xfrm>
            <a:off x="4106210" y="320967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03</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14" name="直接连接符 13"/>
          <p:cNvCxnSpPr/>
          <p:nvPr>
            <p:custDataLst>
              <p:tags r:id="rId11"/>
            </p:custDataLst>
          </p:nvPr>
        </p:nvCxnSpPr>
        <p:spPr bwMode="auto">
          <a:xfrm>
            <a:off x="4928534" y="342875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5" name="文本框 26"/>
          <p:cNvSpPr txBox="1"/>
          <p:nvPr>
            <p:custDataLst>
              <p:tags r:id="rId12"/>
            </p:custDataLst>
          </p:nvPr>
        </p:nvSpPr>
        <p:spPr bwMode="auto">
          <a:xfrm>
            <a:off x="5044545" y="32096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zh-CN" altLang="en-US" dirty="0" smtClean="0"/>
              <a:t>光标移动</a:t>
            </a:r>
            <a:endParaRPr lang="zh-CN" altLang="en-US" dirty="0" smtClean="0"/>
          </a:p>
        </p:txBody>
      </p:sp>
      <p:sp>
        <p:nvSpPr>
          <p:cNvPr id="16" name="燕尾形 15"/>
          <p:cNvSpPr/>
          <p:nvPr>
            <p:custDataLst>
              <p:tags r:id="rId13"/>
            </p:custDataLst>
          </p:nvPr>
        </p:nvSpPr>
        <p:spPr>
          <a:xfrm>
            <a:off x="3737909" y="338747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0" y="6422065"/>
            <a:ext cx="12195548" cy="450113"/>
            <a:chOff x="0" y="6422065"/>
            <a:chExt cx="12195548" cy="450113"/>
          </a:xfrm>
        </p:grpSpPr>
        <p:sp>
          <p:nvSpPr>
            <p:cNvPr id="18" name="矩形 1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19" name="图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29" name="文本框 61"/>
          <p:cNvSpPr txBox="1">
            <a:spLocks noChangeArrowheads="1"/>
          </p:cNvSpPr>
          <p:nvPr>
            <p:custDataLst>
              <p:tags r:id="rId15"/>
            </p:custDataLst>
          </p:nvPr>
        </p:nvSpPr>
        <p:spPr bwMode="auto">
          <a:xfrm>
            <a:off x="4102672" y="3956431"/>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04</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30" name="直接连接符 29"/>
          <p:cNvCxnSpPr/>
          <p:nvPr>
            <p:custDataLst>
              <p:tags r:id="rId16"/>
            </p:custDataLst>
          </p:nvPr>
        </p:nvCxnSpPr>
        <p:spPr bwMode="auto">
          <a:xfrm>
            <a:off x="4924996" y="4175505"/>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32" name="燕尾形 31"/>
          <p:cNvSpPr/>
          <p:nvPr>
            <p:custDataLst>
              <p:tags r:id="rId17"/>
            </p:custDataLst>
          </p:nvPr>
        </p:nvSpPr>
        <p:spPr>
          <a:xfrm>
            <a:off x="3734371" y="4134230"/>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idx="4294967295"/>
          </p:nvPr>
        </p:nvSpPr>
        <p:spPr>
          <a:xfrm>
            <a:off x="1406190" y="1558900"/>
            <a:ext cx="1897980" cy="872040"/>
          </a:xfrm>
        </p:spPr>
        <p:txBody>
          <a:bodyPr/>
          <a:lstStyle/>
          <a:p>
            <a:pPr algn="ctr" rtl="0" eaLnBrk="1" latinLnBrk="0" hangingPunct="1"/>
            <a:r>
              <a:rPr lang="zh-CN" altLang="zh-CN" sz="2000" kern="1200" dirty="0" smtClean="0">
                <a:solidFill>
                  <a:srgbClr val="00A99F"/>
                </a:solidFill>
                <a:effectLst/>
                <a:latin typeface="微软雅黑" panose="020B0503020204020204" pitchFamily="34" charset="-122"/>
                <a:ea typeface="微软雅黑" panose="020B0503020204020204" pitchFamily="34" charset="-122"/>
                <a:cs typeface="+mn-cs"/>
              </a:rPr>
              <a:t>目 录</a:t>
            </a:r>
            <a:endParaRPr lang="zh-CN" altLang="zh-CN" dirty="0" smtClean="0">
              <a:effectLst/>
            </a:endParaRPr>
          </a:p>
        </p:txBody>
      </p:sp>
      <p:sp>
        <p:nvSpPr>
          <p:cNvPr id="33" name="文本框 61"/>
          <p:cNvSpPr txBox="1">
            <a:spLocks noChangeArrowheads="1"/>
          </p:cNvSpPr>
          <p:nvPr>
            <p:custDataLst>
              <p:tags r:id="rId18"/>
            </p:custDataLst>
          </p:nvPr>
        </p:nvSpPr>
        <p:spPr bwMode="auto">
          <a:xfrm>
            <a:off x="4083136" y="468191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05</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34" name="直接连接符 33"/>
          <p:cNvCxnSpPr/>
          <p:nvPr>
            <p:custDataLst>
              <p:tags r:id="rId19"/>
            </p:custDataLst>
          </p:nvPr>
        </p:nvCxnSpPr>
        <p:spPr bwMode="auto">
          <a:xfrm>
            <a:off x="4905460" y="490099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36" name="燕尾形 35"/>
          <p:cNvSpPr/>
          <p:nvPr>
            <p:custDataLst>
              <p:tags r:id="rId20"/>
            </p:custDataLst>
          </p:nvPr>
        </p:nvSpPr>
        <p:spPr>
          <a:xfrm>
            <a:off x="3714835" y="485971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 name="文本框 26"/>
          <p:cNvSpPr txBox="1"/>
          <p:nvPr>
            <p:custDataLst>
              <p:tags r:id="rId21"/>
            </p:custDataLst>
          </p:nvPr>
        </p:nvSpPr>
        <p:spPr bwMode="auto">
          <a:xfrm>
            <a:off x="5054705" y="39208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smtClean="0"/>
              <a:t>vi/vim</a:t>
            </a:r>
            <a:r>
              <a:rPr lang="zh-CN" altLang="en-US" dirty="0" smtClean="0"/>
              <a:t>编辑操作</a:t>
            </a:r>
            <a:endParaRPr lang="zh-CN" altLang="en-US" dirty="0" smtClean="0"/>
          </a:p>
        </p:txBody>
      </p:sp>
      <p:sp>
        <p:nvSpPr>
          <p:cNvPr id="5" name="文本框 26"/>
          <p:cNvSpPr txBox="1"/>
          <p:nvPr>
            <p:custDataLst>
              <p:tags r:id="rId22"/>
            </p:custDataLst>
          </p:nvPr>
        </p:nvSpPr>
        <p:spPr bwMode="auto">
          <a:xfrm>
            <a:off x="5079470" y="4646683"/>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smtClean="0"/>
              <a:t>vi/vim</a:t>
            </a:r>
            <a:r>
              <a:rPr lang="zh-CN" altLang="en-US" dirty="0" smtClean="0"/>
              <a:t>高级操作</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vi</a:t>
            </a:r>
            <a:r>
              <a:rPr lang="zh-CN" altLang="en-US" sz="4000" b="1" dirty="0">
                <a:solidFill>
                  <a:schemeClr val="tx1">
                    <a:lumMod val="75000"/>
                    <a:lumOff val="25000"/>
                  </a:schemeClr>
                </a:solidFill>
                <a:cs typeface="Arial" panose="020B0604020202020204" pitchFamily="34" charset="0"/>
              </a:rPr>
              <a:t>编辑概述</a:t>
            </a:r>
            <a:endParaRPr lang="zh-CN" altLang="en-US" sz="4000" b="1" dirty="0">
              <a:solidFill>
                <a:schemeClr val="tx1">
                  <a:lumMod val="75000"/>
                  <a:lumOff val="25000"/>
                </a:schemeClr>
              </a:solidFill>
              <a:cs typeface="Arial" panose="020B0604020202020204" pitchFamily="34" charset="0"/>
            </a:endParaRPr>
          </a:p>
        </p:txBody>
      </p:sp>
      <p:sp>
        <p:nvSpPr>
          <p:cNvPr id="6" name="文本框 5"/>
          <p:cNvSpPr txBox="1"/>
          <p:nvPr>
            <p:custDataLst>
              <p:tags r:id="rId2"/>
            </p:custDataLst>
          </p:nvPr>
        </p:nvSpPr>
        <p:spPr bwMode="auto">
          <a:xfrm>
            <a:off x="824865" y="1699895"/>
            <a:ext cx="610679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三种状态模式</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198245" y="2342515"/>
            <a:ext cx="5001895" cy="2138045"/>
          </a:xfrm>
          <a:prstGeom prst="rect">
            <a:avLst/>
          </a:prstGeom>
          <a:noFill/>
        </p:spPr>
        <p:txBody>
          <a:bodyPr anchor="ctr">
            <a:noAutofit/>
          </a:bodyPr>
          <a:p>
            <a:pPr indent="0" fontAlgn="auto">
              <a:lnSpc>
                <a:spcPct val="150000"/>
              </a:lnSpc>
              <a:buBlip>
                <a:blip r:embed="rId5"/>
              </a:buBlip>
              <a:defRPr/>
            </a:pPr>
            <a:r>
              <a:rPr lang="en-US" sz="2400" dirty="0">
                <a:cs typeface="Arial" panose="020B0604020202020204" pitchFamily="34" charset="0"/>
                <a:sym typeface="+mn-ea"/>
              </a:rPr>
              <a:t> </a:t>
            </a:r>
            <a:r>
              <a:rPr lang="zh-CN" altLang="en-US" sz="2400" dirty="0">
                <a:cs typeface="Arial" panose="020B0604020202020204" pitchFamily="34" charset="0"/>
                <a:sym typeface="+mn-ea"/>
              </a:rPr>
              <a:t>命令模式（缺省模式</a:t>
            </a:r>
            <a:r>
              <a:rPr lang="zh-CN" altLang="en-US" sz="2400" dirty="0">
                <a:cs typeface="Arial" panose="020B0604020202020204" pitchFamily="34" charset="0"/>
                <a:sym typeface="+mn-ea"/>
              </a:rPr>
              <a:t>）</a:t>
            </a:r>
            <a:endParaRPr lang="zh-CN" altLang="en-US" sz="2400" dirty="0">
              <a:cs typeface="Arial" panose="020B0604020202020204" pitchFamily="34" charset="0"/>
              <a:sym typeface="+mn-ea"/>
            </a:endParaRPr>
          </a:p>
          <a:p>
            <a:pPr indent="0" fontAlgn="auto">
              <a:lnSpc>
                <a:spcPct val="150000"/>
              </a:lnSpc>
              <a:buBlip>
                <a:blip r:embed="rId5"/>
              </a:buBlip>
              <a:defRPr/>
            </a:pPr>
            <a:r>
              <a:rPr lang="zh-CN" altLang="en-US" sz="2400" dirty="0">
                <a:cs typeface="Arial" panose="020B0604020202020204" pitchFamily="34" charset="0"/>
                <a:sym typeface="+mn-ea"/>
              </a:rPr>
              <a:t> 可编辑模式</a:t>
            </a:r>
            <a:endParaRPr lang="zh-CN" altLang="en-US" sz="2400" dirty="0">
              <a:cs typeface="Arial" panose="020B0604020202020204" pitchFamily="34" charset="0"/>
              <a:sym typeface="+mn-ea"/>
            </a:endParaRPr>
          </a:p>
          <a:p>
            <a:pPr indent="0" fontAlgn="auto">
              <a:lnSpc>
                <a:spcPct val="150000"/>
              </a:lnSpc>
              <a:buBlip>
                <a:blip r:embed="rId5"/>
              </a:buBlip>
              <a:defRPr/>
            </a:pPr>
            <a:r>
              <a:rPr lang="zh-CN" altLang="en-US" sz="2400" dirty="0">
                <a:cs typeface="Arial" panose="020B0604020202020204" pitchFamily="34" charset="0"/>
                <a:sym typeface="+mn-ea"/>
              </a:rPr>
              <a:t> 末行模式</a:t>
            </a:r>
            <a:endParaRPr lang="zh-CN" altLang="en-US" sz="2400" dirty="0">
              <a:cs typeface="Arial" panose="020B0604020202020204" pitchFamily="34" charset="0"/>
              <a:sym typeface="+mn-ea"/>
            </a:endParaRPr>
          </a:p>
        </p:txBody>
      </p:sp>
      <p:grpSp>
        <p:nvGrpSpPr>
          <p:cNvPr id="27" name="组合 26"/>
          <p:cNvGrpSpPr/>
          <p:nvPr/>
        </p:nvGrpSpPr>
        <p:grpSpPr>
          <a:xfrm>
            <a:off x="5530215" y="1906270"/>
            <a:ext cx="5882640" cy="3355340"/>
            <a:chOff x="8709" y="3002"/>
            <a:chExt cx="9264" cy="5284"/>
          </a:xfrm>
        </p:grpSpPr>
        <p:sp>
          <p:nvSpPr>
            <p:cNvPr id="2" name="流程图: 可选过程 1"/>
            <p:cNvSpPr/>
            <p:nvPr/>
          </p:nvSpPr>
          <p:spPr>
            <a:xfrm>
              <a:off x="11995" y="3002"/>
              <a:ext cx="2674" cy="1231"/>
            </a:xfrm>
            <a:prstGeom prst="flowChartAlternate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命令模式</a:t>
              </a:r>
              <a:endParaRPr lang="zh-CN" altLang="en-US" sz="2400">
                <a:solidFill>
                  <a:schemeClr val="tx1"/>
                </a:solidFill>
              </a:endParaRPr>
            </a:p>
          </p:txBody>
        </p:sp>
        <p:sp>
          <p:nvSpPr>
            <p:cNvPr id="4" name="流程图: 可选过程 3"/>
            <p:cNvSpPr/>
            <p:nvPr/>
          </p:nvSpPr>
          <p:spPr>
            <a:xfrm>
              <a:off x="8709" y="7056"/>
              <a:ext cx="3286" cy="1230"/>
            </a:xfrm>
            <a:prstGeom prst="flowChartAlternate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可编辑模式</a:t>
              </a:r>
              <a:endParaRPr lang="zh-CN" altLang="en-US" sz="2400">
                <a:solidFill>
                  <a:schemeClr val="tx1"/>
                </a:solidFill>
              </a:endParaRPr>
            </a:p>
          </p:txBody>
        </p:sp>
        <p:sp>
          <p:nvSpPr>
            <p:cNvPr id="12" name="流程图: 可选过程 11"/>
            <p:cNvSpPr/>
            <p:nvPr/>
          </p:nvSpPr>
          <p:spPr>
            <a:xfrm>
              <a:off x="15135" y="7056"/>
              <a:ext cx="2838" cy="1230"/>
            </a:xfrm>
            <a:prstGeom prst="flowChartAlternate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末行模式</a:t>
              </a:r>
              <a:endParaRPr lang="zh-CN" altLang="en-US" sz="2400">
                <a:solidFill>
                  <a:schemeClr val="tx1"/>
                </a:solidFill>
              </a:endParaRPr>
            </a:p>
          </p:txBody>
        </p:sp>
        <p:cxnSp>
          <p:nvCxnSpPr>
            <p:cNvPr id="14" name="直接箭头连接符 13"/>
            <p:cNvCxnSpPr/>
            <p:nvPr/>
          </p:nvCxnSpPr>
          <p:spPr>
            <a:xfrm flipH="1">
              <a:off x="10230" y="3966"/>
              <a:ext cx="1720" cy="309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0444" y="4116"/>
              <a:ext cx="1706" cy="294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3"/>
            </p:cNvCxnSpPr>
            <p:nvPr/>
          </p:nvCxnSpPr>
          <p:spPr>
            <a:xfrm>
              <a:off x="14669" y="3618"/>
              <a:ext cx="2294" cy="3513"/>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0"/>
            </p:cNvCxnSpPr>
            <p:nvPr/>
          </p:nvCxnSpPr>
          <p:spPr>
            <a:xfrm flipH="1" flipV="1">
              <a:off x="14649" y="3949"/>
              <a:ext cx="1905" cy="310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4669" y="3949"/>
              <a:ext cx="1905" cy="310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rot="1800000">
              <a:off x="10338" y="4404"/>
              <a:ext cx="724" cy="1861"/>
            </a:xfrm>
            <a:prstGeom prst="rect">
              <a:avLst/>
            </a:prstGeom>
            <a:noFill/>
          </p:spPr>
          <p:txBody>
            <a:bodyPr vert="eaVert" wrap="square" rtlCol="0">
              <a:spAutoFit/>
            </a:bodyPr>
            <a:p>
              <a:r>
                <a:rPr lang="zh-CN" altLang="en-US"/>
                <a:t>文本输入</a:t>
              </a:r>
              <a:endParaRPr lang="zh-CN" altLang="en-US"/>
            </a:p>
          </p:txBody>
        </p:sp>
        <p:sp>
          <p:nvSpPr>
            <p:cNvPr id="24" name="文本框 23"/>
            <p:cNvSpPr txBox="1"/>
            <p:nvPr/>
          </p:nvSpPr>
          <p:spPr>
            <a:xfrm rot="1800000">
              <a:off x="11138" y="4829"/>
              <a:ext cx="724" cy="1861"/>
            </a:xfrm>
            <a:prstGeom prst="rect">
              <a:avLst/>
            </a:prstGeom>
            <a:noFill/>
          </p:spPr>
          <p:txBody>
            <a:bodyPr vert="eaVert" wrap="square" rtlCol="0">
              <a:spAutoFit/>
            </a:bodyPr>
            <a:p>
              <a:r>
                <a:rPr lang="en-US" altLang="zh-CN"/>
                <a:t>  ESC</a:t>
              </a:r>
              <a:r>
                <a:rPr lang="zh-CN" altLang="en-US"/>
                <a:t>键</a:t>
              </a:r>
              <a:endParaRPr lang="zh-CN" altLang="en-US"/>
            </a:p>
          </p:txBody>
        </p:sp>
        <p:sp>
          <p:nvSpPr>
            <p:cNvPr id="25" name="文本框 24"/>
            <p:cNvSpPr txBox="1"/>
            <p:nvPr/>
          </p:nvSpPr>
          <p:spPr>
            <a:xfrm rot="19680000">
              <a:off x="14738" y="4674"/>
              <a:ext cx="724" cy="1861"/>
            </a:xfrm>
            <a:prstGeom prst="rect">
              <a:avLst/>
            </a:prstGeom>
            <a:noFill/>
          </p:spPr>
          <p:txBody>
            <a:bodyPr vert="eaVert" wrap="square" rtlCol="0">
              <a:spAutoFit/>
            </a:bodyPr>
            <a:p>
              <a:r>
                <a:rPr lang="zh-CN" altLang="en-US"/>
                <a:t>转移指令</a:t>
              </a:r>
              <a:endParaRPr lang="zh-CN" altLang="en-US"/>
            </a:p>
          </p:txBody>
        </p:sp>
        <p:sp>
          <p:nvSpPr>
            <p:cNvPr id="26" name="文本框 25"/>
            <p:cNvSpPr txBox="1"/>
            <p:nvPr/>
          </p:nvSpPr>
          <p:spPr>
            <a:xfrm rot="19500000">
              <a:off x="15643" y="4224"/>
              <a:ext cx="724" cy="1861"/>
            </a:xfrm>
            <a:prstGeom prst="rect">
              <a:avLst/>
            </a:prstGeom>
            <a:noFill/>
          </p:spPr>
          <p:txBody>
            <a:bodyPr vert="eaVert" wrap="square" rtlCol="0">
              <a:spAutoFit/>
            </a:bodyPr>
            <a:p>
              <a:r>
                <a:rPr lang="en-US" altLang="zh-CN"/>
                <a:t>  ESC</a:t>
              </a:r>
              <a:r>
                <a:rPr lang="zh-CN" altLang="en-US"/>
                <a:t>键</a:t>
              </a: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indent="0">
              <a:buNone/>
              <a:defRPr/>
            </a:pPr>
            <a:r>
              <a:rPr lang="en-US" sz="4000" b="1" dirty="0">
                <a:solidFill>
                  <a:schemeClr val="tx1"/>
                </a:solidFill>
                <a:cs typeface="Arial" panose="020B0604020202020204" pitchFamily="34" charset="0"/>
                <a:sym typeface="+mn-ea"/>
              </a:rPr>
              <a:t>vi </a:t>
            </a:r>
            <a:r>
              <a:rPr lang="zh-CN" altLang="en-US" sz="4000" b="1" dirty="0">
                <a:solidFill>
                  <a:schemeClr val="tx1"/>
                </a:solidFill>
                <a:cs typeface="Arial" panose="020B0604020202020204" pitchFamily="34" charset="0"/>
                <a:sym typeface="+mn-ea"/>
              </a:rPr>
              <a:t>的基本操作</a:t>
            </a:r>
            <a:endParaRPr lang="zh-CN" altLang="en-US" sz="4000" b="1" dirty="0">
              <a:solidFill>
                <a:schemeClr val="tx1"/>
              </a:solidFill>
              <a:cs typeface="Arial" panose="020B0604020202020204" pitchFamily="34" charset="0"/>
              <a:sym typeface="+mn-ea"/>
            </a:endParaRPr>
          </a:p>
        </p:txBody>
      </p:sp>
      <p:sp>
        <p:nvSpPr>
          <p:cNvPr id="8" name="文本框 7"/>
          <p:cNvSpPr txBox="1"/>
          <p:nvPr>
            <p:custDataLst>
              <p:tags r:id="rId2"/>
            </p:custDataLst>
          </p:nvPr>
        </p:nvSpPr>
        <p:spPr bwMode="auto">
          <a:xfrm>
            <a:off x="1198245" y="2342515"/>
            <a:ext cx="9573260" cy="723900"/>
          </a:xfrm>
          <a:prstGeom prst="rect">
            <a:avLst/>
          </a:prstGeom>
          <a:noFill/>
        </p:spPr>
        <p:txBody>
          <a:bodyPr anchor="ctr">
            <a:noAutofit/>
          </a:bodyPr>
          <a:p>
            <a:pPr indent="0">
              <a:buBlip>
                <a:blip r:embed="rId3"/>
              </a:buBlip>
              <a:defRPr/>
            </a:pPr>
            <a:r>
              <a:rPr lang="en-US" altLang="zh-CN" sz="2400" dirty="0">
                <a:solidFill>
                  <a:schemeClr val="tx1"/>
                </a:solidFill>
                <a:cs typeface="Arial" panose="020B0604020202020204" pitchFamily="34" charset="0"/>
              </a:rPr>
              <a:t>  </a:t>
            </a:r>
            <a:r>
              <a:rPr lang="zh-CN" sz="2400" dirty="0">
                <a:solidFill>
                  <a:schemeClr val="tx1"/>
                </a:solidFill>
                <a:cs typeface="Arial" panose="020B0604020202020204" pitchFamily="34" charset="0"/>
              </a:rPr>
              <a:t>打开文件</a:t>
            </a:r>
            <a:endParaRPr lang="zh-CN" sz="2400" dirty="0">
              <a:solidFill>
                <a:schemeClr val="tx1"/>
              </a:solidFill>
              <a:cs typeface="Arial" panose="020B0604020202020204" pitchFamily="34" charset="0"/>
            </a:endParaRPr>
          </a:p>
        </p:txBody>
      </p:sp>
      <p:sp>
        <p:nvSpPr>
          <p:cNvPr id="10" name="文本框 9"/>
          <p:cNvSpPr txBox="1"/>
          <p:nvPr>
            <p:custDataLst>
              <p:tags r:id="rId4"/>
            </p:custDataLst>
          </p:nvPr>
        </p:nvSpPr>
        <p:spPr bwMode="auto">
          <a:xfrm>
            <a:off x="1198245" y="2836545"/>
            <a:ext cx="9573260" cy="723900"/>
          </a:xfrm>
          <a:prstGeom prst="rect">
            <a:avLst/>
          </a:prstGeom>
          <a:noFill/>
        </p:spPr>
        <p:txBody>
          <a:bodyPr anchor="ctr">
            <a:noAutofit/>
          </a:bodyPr>
          <a:p>
            <a:pPr indent="0">
              <a:buBlip>
                <a:blip r:embed="rId3"/>
              </a:buBlip>
              <a:defRPr/>
            </a:pPr>
            <a:r>
              <a:rPr lang="en-US"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编辑文件</a:t>
            </a:r>
            <a:endParaRPr lang="zh-CN" altLang="en-US" sz="2400" dirty="0">
              <a:solidFill>
                <a:schemeClr val="tx1"/>
              </a:solidFill>
              <a:cs typeface="Arial" panose="020B0604020202020204" pitchFamily="34" charset="0"/>
            </a:endParaRPr>
          </a:p>
        </p:txBody>
      </p:sp>
      <p:sp>
        <p:nvSpPr>
          <p:cNvPr id="2" name="文本框 1"/>
          <p:cNvSpPr txBox="1"/>
          <p:nvPr>
            <p:custDataLst>
              <p:tags r:id="rId5"/>
            </p:custDataLst>
          </p:nvPr>
        </p:nvSpPr>
        <p:spPr bwMode="auto">
          <a:xfrm>
            <a:off x="1198245" y="3295015"/>
            <a:ext cx="9573260" cy="723900"/>
          </a:xfrm>
          <a:prstGeom prst="rect">
            <a:avLst/>
          </a:prstGeom>
          <a:noFill/>
        </p:spPr>
        <p:txBody>
          <a:bodyPr anchor="ctr">
            <a:noAutofit/>
          </a:bodyPr>
          <a:p>
            <a:pPr indent="0">
              <a:buBlip>
                <a:blip r:embed="rId3"/>
              </a:buBlip>
              <a:defRPr/>
            </a:pPr>
            <a:r>
              <a:rPr lang="en-US" altLang="zh-CN" sz="2400" dirty="0">
                <a:solidFill>
                  <a:schemeClr val="tx1"/>
                </a:solidFill>
                <a:cs typeface="Arial" panose="020B0604020202020204" pitchFamily="34" charset="0"/>
              </a:rPr>
              <a:t>  </a:t>
            </a:r>
            <a:r>
              <a:rPr lang="zh-CN" sz="2400" dirty="0">
                <a:solidFill>
                  <a:schemeClr val="tx1"/>
                </a:solidFill>
                <a:cs typeface="Arial" panose="020B0604020202020204" pitchFamily="34" charset="0"/>
              </a:rPr>
              <a:t>保存文件</a:t>
            </a:r>
            <a:endParaRPr lang="zh-CN" sz="2400" dirty="0">
              <a:solidFill>
                <a:schemeClr val="tx1"/>
              </a:solidFill>
              <a:cs typeface="Arial" panose="020B0604020202020204" pitchFamily="34" charset="0"/>
            </a:endParaRPr>
          </a:p>
        </p:txBody>
      </p:sp>
      <p:sp>
        <p:nvSpPr>
          <p:cNvPr id="3" name="文本框 2"/>
          <p:cNvSpPr txBox="1"/>
          <p:nvPr>
            <p:custDataLst>
              <p:tags r:id="rId6"/>
            </p:custDataLst>
          </p:nvPr>
        </p:nvSpPr>
        <p:spPr bwMode="auto">
          <a:xfrm>
            <a:off x="1198245" y="3789045"/>
            <a:ext cx="9573260" cy="723900"/>
          </a:xfrm>
          <a:prstGeom prst="rect">
            <a:avLst/>
          </a:prstGeom>
          <a:noFill/>
        </p:spPr>
        <p:txBody>
          <a:bodyPr anchor="ctr">
            <a:noAutofit/>
          </a:bodyPr>
          <a:p>
            <a:pPr indent="0">
              <a:buBlip>
                <a:blip r:embed="rId3"/>
              </a:buBlip>
              <a:defRPr/>
            </a:pPr>
            <a:r>
              <a:rPr lang="en-US"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关闭文件</a:t>
            </a:r>
            <a:endParaRPr lang="zh-CN" altLang="en-US" sz="2400" dirty="0">
              <a:solidFill>
                <a:schemeClr val="tx1"/>
              </a:solidFill>
              <a:cs typeface="Arial" panose="020B0604020202020204" pitchFamily="34" charset="0"/>
            </a:endParaRPr>
          </a:p>
        </p:txBody>
      </p:sp>
      <p:sp>
        <p:nvSpPr>
          <p:cNvPr id="4" name="文本框 3"/>
          <p:cNvSpPr txBox="1"/>
          <p:nvPr/>
        </p:nvSpPr>
        <p:spPr>
          <a:xfrm>
            <a:off x="4593590" y="3066415"/>
            <a:ext cx="6463665" cy="1783715"/>
          </a:xfrm>
          <a:prstGeom prst="rect">
            <a:avLst/>
          </a:prstGeom>
          <a:solidFill>
            <a:schemeClr val="accent5">
              <a:lumMod val="20000"/>
              <a:lumOff val="80000"/>
            </a:schemeClr>
          </a:solidFill>
          <a:ln w="28575" cmpd="sng">
            <a:solidFill>
              <a:schemeClr val="accent1">
                <a:shade val="50000"/>
              </a:schemeClr>
            </a:solidFill>
            <a:prstDash val="solid"/>
          </a:ln>
        </p:spPr>
        <p:txBody>
          <a:bodyPr wrap="square" rtlCol="0">
            <a:spAutoFit/>
          </a:bodyPr>
          <a:p>
            <a:r>
              <a:rPr lang="zh-CN" altLang="en-US" sz="2200" b="1">
                <a:solidFill>
                  <a:srgbClr val="FF0000"/>
                </a:solidFill>
                <a:sym typeface="+mn-ea"/>
              </a:rPr>
              <a:t>:e!</a:t>
            </a:r>
            <a:r>
              <a:rPr lang="zh-CN" altLang="en-US" sz="2200" b="1">
                <a:sym typeface="+mn-ea"/>
              </a:rPr>
              <a:t> </a:t>
            </a:r>
            <a:r>
              <a:rPr lang="en-US" altLang="zh-CN" sz="2200" b="1">
                <a:sym typeface="+mn-ea"/>
              </a:rPr>
              <a:t>---</a:t>
            </a:r>
            <a:r>
              <a:rPr lang="zh-CN" altLang="en-US" sz="2200" b="1">
                <a:sym typeface="+mn-ea"/>
              </a:rPr>
              <a:t>放弃所有修改，从上次保存文件开始再编辑；</a:t>
            </a:r>
            <a:endParaRPr lang="zh-CN" altLang="en-US" sz="2200" b="1"/>
          </a:p>
          <a:p>
            <a:r>
              <a:rPr lang="zh-CN" altLang="en-US" sz="2200" b="1">
                <a:solidFill>
                  <a:srgbClr val="FF0000"/>
                </a:solidFill>
                <a:sym typeface="+mn-ea"/>
              </a:rPr>
              <a:t>:q!</a:t>
            </a:r>
            <a:r>
              <a:rPr lang="zh-CN" altLang="en-US" sz="2200" b="1">
                <a:sym typeface="+mn-ea"/>
              </a:rPr>
              <a:t> </a:t>
            </a:r>
            <a:r>
              <a:rPr lang="en-US" altLang="zh-CN" sz="2200" b="1">
                <a:sym typeface="+mn-ea"/>
              </a:rPr>
              <a:t>---</a:t>
            </a:r>
            <a:r>
              <a:rPr lang="zh-CN" altLang="en-US" sz="2200" b="1">
                <a:sym typeface="+mn-ea"/>
              </a:rPr>
              <a:t>不保存文件，强制退出vi；</a:t>
            </a:r>
            <a:endParaRPr lang="zh-CN" altLang="en-US" sz="2200" b="1"/>
          </a:p>
          <a:p>
            <a:r>
              <a:rPr lang="zh-CN" altLang="en-US" sz="2200" b="1">
                <a:solidFill>
                  <a:srgbClr val="FF0000"/>
                </a:solidFill>
                <a:sym typeface="+mn-ea"/>
              </a:rPr>
              <a:t>:w</a:t>
            </a:r>
            <a:r>
              <a:rPr lang="zh-CN" altLang="en-US" sz="2200" b="1">
                <a:sym typeface="+mn-ea"/>
              </a:rPr>
              <a:t> </a:t>
            </a:r>
            <a:r>
              <a:rPr lang="en-US" altLang="zh-CN" sz="2200" b="1">
                <a:sym typeface="+mn-ea"/>
              </a:rPr>
              <a:t>---</a:t>
            </a:r>
            <a:r>
              <a:rPr lang="zh-CN" altLang="en-US" sz="2200" b="1">
                <a:sym typeface="+mn-ea"/>
              </a:rPr>
              <a:t>保存文件但不退出vi；</a:t>
            </a:r>
            <a:endParaRPr lang="zh-CN" altLang="en-US" sz="2200" b="1"/>
          </a:p>
          <a:p>
            <a:r>
              <a:rPr lang="zh-CN" altLang="en-US" sz="2200" b="1">
                <a:solidFill>
                  <a:srgbClr val="FF0000"/>
                </a:solidFill>
                <a:sym typeface="+mn-ea"/>
              </a:rPr>
              <a:t>:w file</a:t>
            </a:r>
            <a:r>
              <a:rPr lang="zh-CN" altLang="en-US" sz="2200" b="1">
                <a:sym typeface="+mn-ea"/>
              </a:rPr>
              <a:t> </a:t>
            </a:r>
            <a:r>
              <a:rPr lang="en-US" altLang="zh-CN" sz="2200" b="1">
                <a:sym typeface="+mn-ea"/>
              </a:rPr>
              <a:t>----</a:t>
            </a:r>
            <a:r>
              <a:rPr lang="zh-CN" altLang="en-US" sz="2200" b="1">
                <a:sym typeface="+mn-ea"/>
              </a:rPr>
              <a:t>将修改另外保存到file中，不退出vi</a:t>
            </a:r>
            <a:endParaRPr lang="zh-CN" altLang="en-US" sz="2200" b="1"/>
          </a:p>
          <a:p>
            <a:r>
              <a:rPr lang="zh-CN" altLang="en-US" sz="2200" b="1">
                <a:solidFill>
                  <a:srgbClr val="FF0000"/>
                </a:solidFill>
                <a:sym typeface="+mn-ea"/>
              </a:rPr>
              <a:t>:wq</a:t>
            </a:r>
            <a:r>
              <a:rPr lang="zh-CN" altLang="en-US" sz="2200" b="1">
                <a:sym typeface="+mn-ea"/>
              </a:rPr>
              <a:t>  </a:t>
            </a:r>
            <a:r>
              <a:rPr lang="en-US" altLang="zh-CN" sz="2200" b="1">
                <a:sym typeface="+mn-ea"/>
              </a:rPr>
              <a:t>----</a:t>
            </a:r>
            <a:r>
              <a:rPr lang="zh-CN" altLang="en-US" sz="2200" b="1">
                <a:sym typeface="+mn-ea"/>
              </a:rPr>
              <a:t>保存文件并退出vi</a:t>
            </a:r>
            <a:endParaRPr lang="zh-CN" altLang="en-US" sz="2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光标移动</a:t>
            </a:r>
            <a:endParaRPr lang="zh-CN" altLang="en-US" sz="4000" b="1" dirty="0">
              <a:solidFill>
                <a:schemeClr val="tx1">
                  <a:lumMod val="75000"/>
                  <a:lumOff val="25000"/>
                </a:schemeClr>
              </a:solidFill>
              <a:cs typeface="Arial" panose="020B0604020202020204" pitchFamily="34" charset="0"/>
            </a:endParaRPr>
          </a:p>
        </p:txBody>
      </p:sp>
      <p:sp>
        <p:nvSpPr>
          <p:cNvPr id="6" name="文本框 5"/>
          <p:cNvSpPr txBox="1"/>
          <p:nvPr>
            <p:custDataLst>
              <p:tags r:id="rId2"/>
            </p:custDataLst>
          </p:nvPr>
        </p:nvSpPr>
        <p:spPr bwMode="auto">
          <a:xfrm>
            <a:off x="824865" y="1699895"/>
            <a:ext cx="376872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光标全屏幕移动</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156335" y="2313305"/>
            <a:ext cx="9573260" cy="2226310"/>
          </a:xfrm>
          <a:prstGeom prst="rect">
            <a:avLst/>
          </a:prstGeom>
          <a:noFill/>
        </p:spPr>
        <p:txBody>
          <a:bodyPr anchor="ctr">
            <a:noAutofit/>
          </a:bodyPr>
          <a:p>
            <a:pPr indent="0" fontAlgn="auto">
              <a:lnSpc>
                <a:spcPct val="150000"/>
              </a:lnSpc>
              <a:buNone/>
              <a:defRPr/>
            </a:pPr>
            <a:r>
              <a:rPr lang="en-US" sz="2400" dirty="0">
                <a:solidFill>
                  <a:schemeClr val="tx1"/>
                </a:solidFill>
                <a:cs typeface="Arial" panose="020B0604020202020204" pitchFamily="34" charset="0"/>
              </a:rPr>
              <a:t>v</a:t>
            </a:r>
            <a:r>
              <a:rPr sz="2400" dirty="0">
                <a:solidFill>
                  <a:schemeClr val="tx1"/>
                </a:solidFill>
                <a:cs typeface="Arial" panose="020B0604020202020204" pitchFamily="34" charset="0"/>
              </a:rPr>
              <a:t>i提供了三个关于光标在全屏幕上移动并且文件本身不发生滚动的命令。</a:t>
            </a:r>
            <a:endParaRPr sz="2400" dirty="0">
              <a:solidFill>
                <a:schemeClr val="tx1"/>
              </a:solidFill>
              <a:cs typeface="Arial" panose="020B0604020202020204" pitchFamily="34" charset="0"/>
            </a:endParaRPr>
          </a:p>
          <a:p>
            <a:pPr indent="0" fontAlgn="auto">
              <a:lnSpc>
                <a:spcPct val="150000"/>
              </a:lnSpc>
              <a:buBlip>
                <a:blip r:embed="rId5"/>
              </a:buBlip>
              <a:defRPr/>
            </a:pPr>
            <a:r>
              <a:rPr sz="2400" dirty="0">
                <a:solidFill>
                  <a:schemeClr val="tx1"/>
                </a:solidFill>
                <a:cs typeface="Arial" panose="020B0604020202020204" pitchFamily="34" charset="0"/>
              </a:rPr>
              <a:t> H</a:t>
            </a:r>
            <a:r>
              <a:rPr lang="zh-CN" sz="2400" dirty="0">
                <a:solidFill>
                  <a:schemeClr val="tx1"/>
                </a:solidFill>
                <a:cs typeface="Arial" panose="020B0604020202020204" pitchFamily="34" charset="0"/>
              </a:rPr>
              <a:t>命令：将光标移至屏幕首行的行首</a:t>
            </a:r>
            <a:endParaRPr lang="zh-CN" sz="2400" dirty="0">
              <a:solidFill>
                <a:schemeClr val="tx1"/>
              </a:solidFill>
              <a:cs typeface="Arial" panose="020B0604020202020204" pitchFamily="34" charset="0"/>
            </a:endParaRPr>
          </a:p>
          <a:p>
            <a:pPr indent="0" fontAlgn="auto">
              <a:lnSpc>
                <a:spcPct val="150000"/>
              </a:lnSpc>
              <a:buBlip>
                <a:blip r:embed="rId5"/>
              </a:buBlip>
              <a:defRPr/>
            </a:pPr>
            <a:r>
              <a:rPr sz="2400" dirty="0">
                <a:solidFill>
                  <a:schemeClr val="tx1"/>
                </a:solidFill>
                <a:cs typeface="Arial" panose="020B0604020202020204" pitchFamily="34" charset="0"/>
              </a:rPr>
              <a:t> M</a:t>
            </a:r>
            <a:r>
              <a:rPr lang="zh-CN" sz="2400" dirty="0">
                <a:solidFill>
                  <a:schemeClr val="tx1"/>
                </a:solidFill>
                <a:cs typeface="Arial" panose="020B0604020202020204" pitchFamily="34" charset="0"/>
              </a:rPr>
              <a:t>命令：将光标移至屏幕显示文件的中间行的行首</a:t>
            </a:r>
            <a:endParaRPr lang="zh-CN" sz="2400" dirty="0">
              <a:solidFill>
                <a:schemeClr val="tx1"/>
              </a:solidFill>
              <a:cs typeface="Arial" panose="020B0604020202020204" pitchFamily="34" charset="0"/>
            </a:endParaRPr>
          </a:p>
          <a:p>
            <a:pPr indent="0" fontAlgn="auto">
              <a:lnSpc>
                <a:spcPct val="150000"/>
              </a:lnSpc>
              <a:buBlip>
                <a:blip r:embed="rId5"/>
              </a:buBlip>
              <a:defRPr/>
            </a:pPr>
            <a:r>
              <a:rPr sz="2400" dirty="0">
                <a:solidFill>
                  <a:schemeClr val="tx1"/>
                </a:solidFill>
                <a:cs typeface="Arial" panose="020B0604020202020204" pitchFamily="34" charset="0"/>
              </a:rPr>
              <a:t> L命令</a:t>
            </a:r>
            <a:r>
              <a:rPr lang="zh-CN" sz="2400" dirty="0">
                <a:solidFill>
                  <a:schemeClr val="tx1"/>
                </a:solidFill>
                <a:cs typeface="Arial" panose="020B0604020202020204" pitchFamily="34" charset="0"/>
              </a:rPr>
              <a:t>：将光标移至屏幕上的最底行的行首</a:t>
            </a:r>
            <a:endParaRPr lang="zh-CN" sz="2400" dirty="0">
              <a:solidFill>
                <a:schemeClr val="tx1"/>
              </a:solidFill>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sym typeface="+mn-ea"/>
              </a:rPr>
              <a:t>光标移动</a:t>
            </a:r>
            <a:endParaRPr lang="zh-CN" altLang="en-US" sz="4000" b="1" dirty="0">
              <a:solidFill>
                <a:schemeClr val="tx1">
                  <a:lumMod val="75000"/>
                  <a:lumOff val="25000"/>
                </a:schemeClr>
              </a:solidFill>
              <a:cs typeface="Arial" panose="020B0604020202020204" pitchFamily="34" charset="0"/>
            </a:endParaRPr>
          </a:p>
        </p:txBody>
      </p:sp>
      <p:sp>
        <p:nvSpPr>
          <p:cNvPr id="6" name="文本框 5"/>
          <p:cNvSpPr txBox="1"/>
          <p:nvPr>
            <p:custDataLst>
              <p:tags r:id="rId2"/>
            </p:custDataLst>
          </p:nvPr>
        </p:nvSpPr>
        <p:spPr bwMode="auto">
          <a:xfrm>
            <a:off x="824865" y="1699895"/>
            <a:ext cx="376872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光标按段落移动</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156335" y="2313305"/>
            <a:ext cx="9573260" cy="2226310"/>
          </a:xfrm>
          <a:prstGeom prst="rect">
            <a:avLst/>
          </a:prstGeom>
          <a:noFill/>
        </p:spPr>
        <p:txBody>
          <a:bodyPr anchor="ctr">
            <a:noAutofit/>
          </a:bodyPr>
          <a:p>
            <a:pPr indent="0" fontAlgn="auto">
              <a:lnSpc>
                <a:spcPct val="150000"/>
              </a:lnSpc>
              <a:buNone/>
              <a:defRPr/>
            </a:pPr>
            <a:r>
              <a:rPr sz="2400" dirty="0">
                <a:solidFill>
                  <a:schemeClr val="tx1"/>
                </a:solidFill>
                <a:cs typeface="Arial" panose="020B0604020202020204" pitchFamily="34" charset="0"/>
              </a:rPr>
              <a:t>在Vi中，一个段被定义为是以一个空白行开始和结束的片段</a:t>
            </a:r>
            <a:endParaRPr sz="2400" dirty="0">
              <a:solidFill>
                <a:schemeClr val="tx1"/>
              </a:solidFill>
              <a:cs typeface="Arial" panose="020B0604020202020204" pitchFamily="34" charset="0"/>
            </a:endParaRPr>
          </a:p>
          <a:p>
            <a:pPr indent="0" fontAlgn="auto">
              <a:lnSpc>
                <a:spcPct val="150000"/>
              </a:lnSpc>
              <a:buBlip>
                <a:blip r:embed="rId5"/>
              </a:buBlip>
              <a:defRPr/>
            </a:pPr>
            <a:r>
              <a:rPr sz="2400" dirty="0">
                <a:solidFill>
                  <a:schemeClr val="tx1"/>
                </a:solidFill>
                <a:cs typeface="Arial" panose="020B0604020202020204" pitchFamily="34" charset="0"/>
              </a:rPr>
              <a:t> { 命令</a:t>
            </a:r>
            <a:r>
              <a:rPr lang="zh-CN" sz="2400" dirty="0">
                <a:solidFill>
                  <a:schemeClr val="tx1"/>
                </a:solidFill>
                <a:cs typeface="Arial" panose="020B0604020202020204" pitchFamily="34" charset="0"/>
              </a:rPr>
              <a:t>：将光标向前移至上一个段的开头</a:t>
            </a:r>
            <a:endParaRPr lang="zh-CN" sz="2400" dirty="0">
              <a:solidFill>
                <a:schemeClr val="tx1"/>
              </a:solidFill>
              <a:cs typeface="Arial" panose="020B0604020202020204" pitchFamily="34" charset="0"/>
            </a:endParaRPr>
          </a:p>
          <a:p>
            <a:pPr indent="0" fontAlgn="auto">
              <a:lnSpc>
                <a:spcPct val="150000"/>
              </a:lnSpc>
              <a:buBlip>
                <a:blip r:embed="rId5"/>
              </a:buBlip>
              <a:defRPr/>
            </a:pPr>
            <a:r>
              <a:rPr sz="2400" dirty="0">
                <a:solidFill>
                  <a:schemeClr val="tx1"/>
                </a:solidFill>
                <a:cs typeface="Arial" panose="020B0604020202020204" pitchFamily="34" charset="0"/>
              </a:rPr>
              <a:t> </a:t>
            </a:r>
            <a:r>
              <a:rPr lang="en-US" sz="2400" dirty="0">
                <a:solidFill>
                  <a:schemeClr val="tx1"/>
                </a:solidFill>
                <a:cs typeface="Arial" panose="020B0604020202020204" pitchFamily="34" charset="0"/>
              </a:rPr>
              <a:t>} </a:t>
            </a:r>
            <a:r>
              <a:rPr lang="zh-CN" sz="2400" dirty="0">
                <a:solidFill>
                  <a:schemeClr val="tx1"/>
                </a:solidFill>
                <a:cs typeface="Arial" panose="020B0604020202020204" pitchFamily="34" charset="0"/>
              </a:rPr>
              <a:t>命令：将光标向前移至上一个段的开头</a:t>
            </a:r>
            <a:endParaRPr lang="zh-CN" sz="2400" dirty="0">
              <a:solidFill>
                <a:schemeClr val="tx1"/>
              </a:solidFill>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vi/vim</a:t>
            </a:r>
            <a:r>
              <a:rPr lang="zh-CN" altLang="en-US" sz="4000" b="1" dirty="0">
                <a:solidFill>
                  <a:schemeClr val="tx1">
                    <a:lumMod val="75000"/>
                    <a:lumOff val="25000"/>
                  </a:schemeClr>
                </a:solidFill>
                <a:cs typeface="Arial" panose="020B0604020202020204" pitchFamily="34" charset="0"/>
              </a:rPr>
              <a:t>编辑操作</a:t>
            </a:r>
            <a:endParaRPr lang="zh-CN" altLang="en-US" sz="4000" b="1" dirty="0">
              <a:solidFill>
                <a:schemeClr val="tx1">
                  <a:lumMod val="75000"/>
                  <a:lumOff val="25000"/>
                </a:schemeClr>
              </a:solidFill>
              <a:cs typeface="Arial" panose="020B0604020202020204" pitchFamily="34" charset="0"/>
            </a:endParaRPr>
          </a:p>
        </p:txBody>
      </p:sp>
      <p:sp>
        <p:nvSpPr>
          <p:cNvPr id="6" name="文本框 5"/>
          <p:cNvSpPr txBox="1"/>
          <p:nvPr>
            <p:custDataLst>
              <p:tags r:id="rId2"/>
            </p:custDataLst>
          </p:nvPr>
        </p:nvSpPr>
        <p:spPr bwMode="auto">
          <a:xfrm>
            <a:off x="824865" y="1699895"/>
            <a:ext cx="376872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en-US" sz="2800" b="1" dirty="0">
                <a:solidFill>
                  <a:srgbClr val="C00000"/>
                </a:solidFill>
                <a:cs typeface="Arial" panose="020B0604020202020204" pitchFamily="34" charset="0"/>
                <a:sym typeface="+mn-ea"/>
              </a:rPr>
              <a:t>vi/</a:t>
            </a:r>
            <a:r>
              <a:rPr lang="en-US" sz="2800" b="1" dirty="0">
                <a:solidFill>
                  <a:srgbClr val="C00000"/>
                </a:solidFill>
                <a:cs typeface="Arial" panose="020B0604020202020204" pitchFamily="34" charset="0"/>
              </a:rPr>
              <a:t>vim</a:t>
            </a:r>
            <a:r>
              <a:rPr lang="zh-CN" altLang="en-US" sz="2800" b="1" dirty="0">
                <a:solidFill>
                  <a:srgbClr val="C00000"/>
                </a:solidFill>
                <a:cs typeface="Arial" panose="020B0604020202020204" pitchFamily="34" charset="0"/>
              </a:rPr>
              <a:t>的编辑操作</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198245" y="2342515"/>
            <a:ext cx="9573260" cy="723900"/>
          </a:xfrm>
          <a:prstGeom prst="rect">
            <a:avLst/>
          </a:prstGeom>
          <a:noFill/>
        </p:spPr>
        <p:txBody>
          <a:bodyPr anchor="ctr">
            <a:noAutofit/>
          </a:bodyPr>
          <a:p>
            <a:pPr indent="0">
              <a:buBlip>
                <a:blip r:embed="rId5"/>
              </a:buBlip>
              <a:defRPr/>
            </a:pPr>
            <a:r>
              <a:rPr lang="en-US" altLang="zh-CN" sz="2400" dirty="0">
                <a:solidFill>
                  <a:schemeClr val="tx1"/>
                </a:solidFill>
                <a:cs typeface="Arial" panose="020B0604020202020204" pitchFamily="34" charset="0"/>
              </a:rPr>
              <a:t>  </a:t>
            </a:r>
            <a:r>
              <a:rPr lang="zh-CN" sz="2400" dirty="0">
                <a:solidFill>
                  <a:schemeClr val="tx1"/>
                </a:solidFill>
                <a:cs typeface="Arial" panose="020B0604020202020204" pitchFamily="34" charset="0"/>
              </a:rPr>
              <a:t>复制操作</a:t>
            </a:r>
            <a:r>
              <a:rPr lang="en-US" altLang="zh-CN" sz="2400" dirty="0">
                <a:solidFill>
                  <a:schemeClr val="tx1"/>
                </a:solidFill>
                <a:cs typeface="Arial" panose="020B0604020202020204" pitchFamily="34" charset="0"/>
              </a:rPr>
              <a:t>--------yy</a:t>
            </a:r>
            <a:endParaRPr lang="en-US" altLang="zh-CN" sz="2400" dirty="0">
              <a:solidFill>
                <a:schemeClr val="tx1"/>
              </a:solidFill>
              <a:cs typeface="Arial" panose="020B0604020202020204" pitchFamily="34" charset="0"/>
            </a:endParaRPr>
          </a:p>
        </p:txBody>
      </p:sp>
      <p:sp>
        <p:nvSpPr>
          <p:cNvPr id="10" name="文本框 9"/>
          <p:cNvSpPr txBox="1"/>
          <p:nvPr>
            <p:custDataLst>
              <p:tags r:id="rId6"/>
            </p:custDataLst>
          </p:nvPr>
        </p:nvSpPr>
        <p:spPr bwMode="auto">
          <a:xfrm>
            <a:off x="1198245" y="2836545"/>
            <a:ext cx="9573260" cy="723900"/>
          </a:xfrm>
          <a:prstGeom prst="rect">
            <a:avLst/>
          </a:prstGeom>
          <a:noFill/>
        </p:spPr>
        <p:txBody>
          <a:bodyPr anchor="ctr">
            <a:noAutofit/>
          </a:bodyPr>
          <a:p>
            <a:pPr indent="0">
              <a:buBlip>
                <a:blip r:embed="rId5"/>
              </a:buBlip>
              <a:defRPr/>
            </a:pPr>
            <a:r>
              <a:rPr lang="en-US"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粘贴操作</a:t>
            </a:r>
            <a:r>
              <a:rPr lang="en-US" altLang="zh-CN" sz="2400" dirty="0">
                <a:solidFill>
                  <a:schemeClr val="tx1"/>
                </a:solidFill>
                <a:cs typeface="Arial" panose="020B0604020202020204" pitchFamily="34" charset="0"/>
              </a:rPr>
              <a:t>--------p</a:t>
            </a:r>
            <a:endParaRPr lang="en-US" altLang="zh-CN" sz="2400" dirty="0">
              <a:solidFill>
                <a:schemeClr val="tx1"/>
              </a:solidFill>
              <a:cs typeface="Arial" panose="020B0604020202020204" pitchFamily="34" charset="0"/>
            </a:endParaRPr>
          </a:p>
        </p:txBody>
      </p:sp>
      <p:sp>
        <p:nvSpPr>
          <p:cNvPr id="2" name="文本框 1"/>
          <p:cNvSpPr txBox="1"/>
          <p:nvPr>
            <p:custDataLst>
              <p:tags r:id="rId7"/>
            </p:custDataLst>
          </p:nvPr>
        </p:nvSpPr>
        <p:spPr bwMode="auto">
          <a:xfrm>
            <a:off x="1198245" y="3295015"/>
            <a:ext cx="9573260" cy="723900"/>
          </a:xfrm>
          <a:prstGeom prst="rect">
            <a:avLst/>
          </a:prstGeom>
          <a:noFill/>
        </p:spPr>
        <p:txBody>
          <a:bodyPr anchor="ctr">
            <a:noAutofit/>
          </a:bodyPr>
          <a:p>
            <a:pPr indent="0">
              <a:buBlip>
                <a:blip r:embed="rId5"/>
              </a:buBlip>
              <a:defRPr/>
            </a:pPr>
            <a:r>
              <a:rPr lang="en-US" altLang="zh-CN"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删除</a:t>
            </a:r>
            <a:r>
              <a:rPr lang="zh-CN" altLang="en-US" sz="2400" dirty="0">
                <a:cs typeface="Arial" panose="020B0604020202020204" pitchFamily="34" charset="0"/>
                <a:sym typeface="+mn-ea"/>
              </a:rPr>
              <a:t>操作</a:t>
            </a:r>
            <a:r>
              <a:rPr lang="en-US" altLang="zh-CN" sz="2400" dirty="0">
                <a:cs typeface="Arial" panose="020B0604020202020204" pitchFamily="34" charset="0"/>
                <a:sym typeface="+mn-ea"/>
              </a:rPr>
              <a:t>-------dd</a:t>
            </a:r>
            <a:endParaRPr lang="en-US" altLang="zh-CN" sz="2400" dirty="0">
              <a:cs typeface="Arial" panose="020B0604020202020204" pitchFamily="34" charset="0"/>
              <a:sym typeface="+mn-ea"/>
            </a:endParaRPr>
          </a:p>
        </p:txBody>
      </p:sp>
      <p:sp>
        <p:nvSpPr>
          <p:cNvPr id="3" name="文本框 2"/>
          <p:cNvSpPr txBox="1"/>
          <p:nvPr>
            <p:custDataLst>
              <p:tags r:id="rId8"/>
            </p:custDataLst>
          </p:nvPr>
        </p:nvSpPr>
        <p:spPr bwMode="auto">
          <a:xfrm>
            <a:off x="1198245" y="3789045"/>
            <a:ext cx="9573260" cy="723900"/>
          </a:xfrm>
          <a:prstGeom prst="rect">
            <a:avLst/>
          </a:prstGeom>
          <a:noFill/>
        </p:spPr>
        <p:txBody>
          <a:bodyPr anchor="ctr">
            <a:noAutofit/>
          </a:bodyPr>
          <a:p>
            <a:pPr indent="0">
              <a:buBlip>
                <a:blip r:embed="rId5"/>
              </a:buBlip>
              <a:defRPr/>
            </a:pPr>
            <a:r>
              <a:rPr lang="en-US"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增加行</a:t>
            </a:r>
            <a:r>
              <a:rPr lang="zh-CN" altLang="en-US" sz="2400" dirty="0">
                <a:cs typeface="Arial" panose="020B0604020202020204" pitchFamily="34" charset="0"/>
                <a:sym typeface="+mn-ea"/>
              </a:rPr>
              <a:t>操作</a:t>
            </a:r>
            <a:r>
              <a:rPr lang="en-US" altLang="zh-CN" sz="2400" dirty="0">
                <a:cs typeface="Arial" panose="020B0604020202020204" pitchFamily="34" charset="0"/>
                <a:sym typeface="+mn-ea"/>
              </a:rPr>
              <a:t>----o/O</a:t>
            </a:r>
            <a:endParaRPr lang="en-US" altLang="zh-CN" sz="2400" dirty="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vi/vim</a:t>
            </a:r>
            <a:r>
              <a:rPr lang="zh-CN" altLang="en-US" sz="4000" b="1" dirty="0">
                <a:solidFill>
                  <a:schemeClr val="tx1">
                    <a:lumMod val="75000"/>
                    <a:lumOff val="25000"/>
                  </a:schemeClr>
                </a:solidFill>
                <a:cs typeface="Arial" panose="020B0604020202020204" pitchFamily="34" charset="0"/>
                <a:sym typeface="+mn-ea"/>
              </a:rPr>
              <a:t>编辑操作</a:t>
            </a:r>
            <a:endParaRPr lang="zh-CN" altLang="en-US" sz="4000" b="1" dirty="0">
              <a:solidFill>
                <a:schemeClr val="tx1">
                  <a:lumMod val="75000"/>
                  <a:lumOff val="25000"/>
                </a:schemeClr>
              </a:solidFill>
              <a:cs typeface="Arial" panose="020B0604020202020204" pitchFamily="34" charset="0"/>
            </a:endParaRPr>
          </a:p>
        </p:txBody>
      </p:sp>
      <p:sp>
        <p:nvSpPr>
          <p:cNvPr id="6" name="文本框 5"/>
          <p:cNvSpPr txBox="1"/>
          <p:nvPr>
            <p:custDataLst>
              <p:tags r:id="rId2"/>
            </p:custDataLst>
          </p:nvPr>
        </p:nvSpPr>
        <p:spPr bwMode="auto">
          <a:xfrm>
            <a:off x="824865" y="1699895"/>
            <a:ext cx="538226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回滚操作</a:t>
            </a:r>
            <a:r>
              <a:rPr lang="en-US" altLang="zh-CN" sz="2800" b="1" dirty="0">
                <a:solidFill>
                  <a:srgbClr val="C00000"/>
                </a:solidFill>
                <a:cs typeface="Arial" panose="020B0604020202020204" pitchFamily="34" charset="0"/>
              </a:rPr>
              <a:t>------U/u</a:t>
            </a:r>
            <a:r>
              <a:rPr lang="zh-CN" altLang="en-US" sz="2800" b="1" dirty="0">
                <a:solidFill>
                  <a:srgbClr val="C00000"/>
                </a:solidFill>
                <a:cs typeface="Arial" panose="020B0604020202020204" pitchFamily="34" charset="0"/>
              </a:rPr>
              <a:t>命令</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156335" y="2166620"/>
            <a:ext cx="9573260" cy="1837055"/>
          </a:xfrm>
          <a:prstGeom prst="rect">
            <a:avLst/>
          </a:prstGeom>
          <a:noFill/>
        </p:spPr>
        <p:txBody>
          <a:bodyPr anchor="ctr">
            <a:noAutofit/>
          </a:bodyPr>
          <a:p>
            <a:pPr indent="0" fontAlgn="auto">
              <a:lnSpc>
                <a:spcPct val="150000"/>
              </a:lnSpc>
              <a:buNone/>
              <a:defRPr/>
            </a:pPr>
            <a:r>
              <a:rPr sz="2400" dirty="0">
                <a:solidFill>
                  <a:schemeClr val="tx1"/>
                </a:solidFill>
                <a:cs typeface="Arial" panose="020B0604020202020204" pitchFamily="34" charset="0"/>
              </a:rPr>
              <a:t>在Vi中，一个段被定义为是以一个空白行开始和结束的片段</a:t>
            </a:r>
            <a:endParaRPr sz="2400" dirty="0">
              <a:solidFill>
                <a:schemeClr val="tx1"/>
              </a:solidFill>
              <a:cs typeface="Arial" panose="020B0604020202020204" pitchFamily="34" charset="0"/>
            </a:endParaRPr>
          </a:p>
          <a:p>
            <a:pPr indent="0" fontAlgn="auto">
              <a:lnSpc>
                <a:spcPct val="150000"/>
              </a:lnSpc>
              <a:buBlip>
                <a:blip r:embed="rId5"/>
              </a:buBlip>
              <a:defRPr/>
            </a:pPr>
            <a:r>
              <a:rPr sz="2400" dirty="0">
                <a:solidFill>
                  <a:schemeClr val="tx1"/>
                </a:solidFill>
                <a:cs typeface="Arial" panose="020B0604020202020204" pitchFamily="34" charset="0"/>
              </a:rPr>
              <a:t> 大写U命令的功能是恢复到误操作命令前的情况</a:t>
            </a:r>
            <a:endParaRPr sz="2400" dirty="0">
              <a:solidFill>
                <a:schemeClr val="tx1"/>
              </a:solidFill>
              <a:cs typeface="Arial" panose="020B0604020202020204" pitchFamily="34" charset="0"/>
            </a:endParaRPr>
          </a:p>
          <a:p>
            <a:pPr indent="0" fontAlgn="auto">
              <a:lnSpc>
                <a:spcPct val="150000"/>
              </a:lnSpc>
              <a:buBlip>
                <a:blip r:embed="rId5"/>
              </a:buBlip>
              <a:defRPr/>
            </a:pPr>
            <a:r>
              <a:rPr sz="2400" dirty="0">
                <a:solidFill>
                  <a:schemeClr val="tx1"/>
                </a:solidFill>
                <a:cs typeface="Arial" panose="020B0604020202020204" pitchFamily="34" charset="0"/>
              </a:rPr>
              <a:t> 小写u命令的功能是把当前行恢复成被编辑前的状态</a:t>
            </a:r>
            <a:endParaRPr sz="2400" dirty="0">
              <a:solidFill>
                <a:schemeClr val="tx1"/>
              </a:solidFill>
              <a:cs typeface="Arial" panose="020B0604020202020204" pitchFamily="34" charset="0"/>
            </a:endParaRPr>
          </a:p>
        </p:txBody>
      </p:sp>
      <p:sp>
        <p:nvSpPr>
          <p:cNvPr id="2" name="文本框 1"/>
          <p:cNvSpPr txBox="1"/>
          <p:nvPr>
            <p:custDataLst>
              <p:tags r:id="rId6"/>
            </p:custDataLst>
          </p:nvPr>
        </p:nvSpPr>
        <p:spPr bwMode="auto">
          <a:xfrm>
            <a:off x="824865" y="3948430"/>
            <a:ext cx="538226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重做</a:t>
            </a:r>
            <a:r>
              <a:rPr lang="zh-CN" altLang="en-US" sz="2800" b="1" dirty="0">
                <a:solidFill>
                  <a:srgbClr val="C00000"/>
                </a:solidFill>
                <a:cs typeface="Arial" panose="020B0604020202020204" pitchFamily="34" charset="0"/>
              </a:rPr>
              <a:t>操作</a:t>
            </a:r>
            <a:endParaRPr lang="zh-CN" altLang="en-US" sz="2800" b="1" dirty="0">
              <a:solidFill>
                <a:srgbClr val="C00000"/>
              </a:solidFill>
              <a:cs typeface="Arial" panose="020B0604020202020204" pitchFamily="34" charset="0"/>
            </a:endParaRPr>
          </a:p>
        </p:txBody>
      </p:sp>
      <p:sp>
        <p:nvSpPr>
          <p:cNvPr id="3" name="文本框 2"/>
          <p:cNvSpPr txBox="1"/>
          <p:nvPr>
            <p:custDataLst>
              <p:tags r:id="rId7"/>
            </p:custDataLst>
          </p:nvPr>
        </p:nvSpPr>
        <p:spPr bwMode="auto">
          <a:xfrm>
            <a:off x="1156970" y="4752340"/>
            <a:ext cx="9573260" cy="1308735"/>
          </a:xfrm>
          <a:prstGeom prst="rect">
            <a:avLst/>
          </a:prstGeom>
          <a:noFill/>
        </p:spPr>
        <p:txBody>
          <a:bodyPr anchor="ctr">
            <a:noAutofit/>
          </a:bodyPr>
          <a:p>
            <a:pPr indent="0" fontAlgn="auto">
              <a:lnSpc>
                <a:spcPct val="150000"/>
              </a:lnSpc>
              <a:buBlip>
                <a:blip r:embed="rId5"/>
              </a:buBlip>
              <a:defRPr/>
            </a:pPr>
            <a:r>
              <a:rPr lang="zh-CN" sz="2400" dirty="0">
                <a:solidFill>
                  <a:schemeClr val="tx1"/>
                </a:solidFill>
                <a:cs typeface="Arial" panose="020B0604020202020204" pitchFamily="34" charset="0"/>
              </a:rPr>
              <a:t>只能在命令模式下工作</a:t>
            </a:r>
            <a:endParaRPr lang="zh-CN" sz="2400" dirty="0">
              <a:solidFill>
                <a:schemeClr val="tx1"/>
              </a:solidFill>
              <a:cs typeface="Arial" panose="020B0604020202020204" pitchFamily="34" charset="0"/>
            </a:endParaRPr>
          </a:p>
          <a:p>
            <a:pPr indent="0" fontAlgn="auto">
              <a:lnSpc>
                <a:spcPct val="150000"/>
              </a:lnSpc>
              <a:buBlip>
                <a:blip r:embed="rId5"/>
              </a:buBlip>
              <a:defRPr/>
            </a:pPr>
            <a:r>
              <a:rPr lang="zh-CN" sz="2400" dirty="0">
                <a:solidFill>
                  <a:schemeClr val="tx1"/>
                </a:solidFill>
                <a:cs typeface="Arial" panose="020B0604020202020204" pitchFamily="34" charset="0"/>
              </a:rPr>
              <a:t>按</a:t>
            </a:r>
            <a:r>
              <a:rPr lang="en-US" altLang="zh-CN" sz="2400" dirty="0">
                <a:solidFill>
                  <a:schemeClr val="tx1"/>
                </a:solidFill>
                <a:cs typeface="Arial" panose="020B0604020202020204" pitchFamily="34" charset="0"/>
              </a:rPr>
              <a:t>“ . ”</a:t>
            </a:r>
            <a:r>
              <a:rPr lang="zh-CN" altLang="en-US" sz="2400" dirty="0">
                <a:solidFill>
                  <a:schemeClr val="tx1"/>
                </a:solidFill>
                <a:cs typeface="Arial" panose="020B0604020202020204" pitchFamily="34" charset="0"/>
              </a:rPr>
              <a:t>键</a:t>
            </a:r>
            <a:endParaRPr lang="zh-CN" altLang="en-US" sz="2400" dirty="0">
              <a:solidFill>
                <a:schemeClr val="tx1"/>
              </a:solidFill>
              <a:cs typeface="Arial" panose="020B0604020202020204" pitchFamily="34" charset="0"/>
            </a:endParaRPr>
          </a:p>
          <a:p>
            <a:pPr indent="0" fontAlgn="auto">
              <a:lnSpc>
                <a:spcPct val="150000"/>
              </a:lnSpc>
              <a:buBlip>
                <a:blip r:embed="rId5"/>
              </a:buBlip>
              <a:defRPr/>
            </a:pPr>
            <a:r>
              <a:rPr sz="2400" dirty="0">
                <a:solidFill>
                  <a:schemeClr val="tx1"/>
                </a:solidFill>
                <a:cs typeface="Arial" panose="020B0604020202020204" pitchFamily="34" charset="0"/>
              </a:rPr>
              <a:t>执行一个重复命令时，其结果是依赖于光标当前位置的</a:t>
            </a:r>
            <a:endParaRPr sz="2400" dirty="0">
              <a:solidFill>
                <a:schemeClr val="tx1"/>
              </a:solidFill>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vi/vim</a:t>
            </a:r>
            <a:r>
              <a:rPr lang="zh-CN" altLang="en-US" sz="4000" b="1" dirty="0">
                <a:solidFill>
                  <a:schemeClr val="tx1">
                    <a:lumMod val="75000"/>
                    <a:lumOff val="25000"/>
                  </a:schemeClr>
                </a:solidFill>
                <a:cs typeface="Arial" panose="020B0604020202020204" pitchFamily="34" charset="0"/>
                <a:sym typeface="+mn-ea"/>
              </a:rPr>
              <a:t>编辑操作</a:t>
            </a:r>
            <a:endParaRPr lang="zh-CN" altLang="en-US" sz="4000" b="1" dirty="0">
              <a:solidFill>
                <a:schemeClr val="tx1">
                  <a:lumMod val="75000"/>
                  <a:lumOff val="25000"/>
                </a:schemeClr>
              </a:solidFill>
              <a:cs typeface="Arial" panose="020B0604020202020204" pitchFamily="34" charset="0"/>
            </a:endParaRPr>
          </a:p>
        </p:txBody>
      </p:sp>
      <p:sp>
        <p:nvSpPr>
          <p:cNvPr id="6" name="文本框 5"/>
          <p:cNvSpPr txBox="1"/>
          <p:nvPr>
            <p:custDataLst>
              <p:tags r:id="rId2"/>
            </p:custDataLst>
          </p:nvPr>
        </p:nvSpPr>
        <p:spPr bwMode="auto">
          <a:xfrm>
            <a:off x="824865" y="1699895"/>
            <a:ext cx="376872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文本替换</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198245" y="2451735"/>
            <a:ext cx="9573260" cy="2209800"/>
          </a:xfrm>
          <a:prstGeom prst="rect">
            <a:avLst/>
          </a:prstGeom>
          <a:noFill/>
        </p:spPr>
        <p:txBody>
          <a:bodyPr anchor="ctr">
            <a:noAutofit/>
          </a:bodyPr>
          <a:p>
            <a:pPr indent="0" fontAlgn="auto">
              <a:lnSpc>
                <a:spcPct val="150000"/>
              </a:lnSpc>
              <a:buBlip>
                <a:blip r:embed="rId5"/>
              </a:buBlip>
              <a:defRPr/>
            </a:pPr>
            <a:r>
              <a:rPr lang="en-US" altLang="zh-CN" sz="2800" dirty="0">
                <a:solidFill>
                  <a:schemeClr val="tx1"/>
                </a:solidFill>
                <a:cs typeface="Arial" panose="020B0604020202020204" pitchFamily="34" charset="0"/>
              </a:rPr>
              <a:t>  </a:t>
            </a:r>
            <a:r>
              <a:rPr lang="zh-CN" sz="2800" dirty="0">
                <a:solidFill>
                  <a:schemeClr val="tx1"/>
                </a:solidFill>
                <a:cs typeface="Arial" panose="020B0604020202020204" pitchFamily="34" charset="0"/>
              </a:rPr>
              <a:t>取代命令 </a:t>
            </a:r>
            <a:r>
              <a:rPr lang="en-US" altLang="zh-CN" sz="2800" dirty="0">
                <a:solidFill>
                  <a:schemeClr val="tx1"/>
                </a:solidFill>
                <a:cs typeface="Arial" panose="020B0604020202020204" pitchFamily="34" charset="0"/>
              </a:rPr>
              <a:t>------- r</a:t>
            </a:r>
            <a:r>
              <a:rPr lang="zh-CN" altLang="en-US" sz="2800" dirty="0">
                <a:solidFill>
                  <a:schemeClr val="tx1"/>
                </a:solidFill>
                <a:cs typeface="Arial" panose="020B0604020202020204" pitchFamily="34" charset="0"/>
              </a:rPr>
              <a:t>和</a:t>
            </a:r>
            <a:r>
              <a:rPr lang="en-US" altLang="zh-CN" sz="2800" dirty="0">
                <a:solidFill>
                  <a:schemeClr val="tx1"/>
                </a:solidFill>
                <a:cs typeface="Arial" panose="020B0604020202020204" pitchFamily="34" charset="0"/>
              </a:rPr>
              <a:t>R</a:t>
            </a:r>
            <a:endParaRPr lang="en-US" altLang="zh-CN" sz="2800" dirty="0">
              <a:solidFill>
                <a:schemeClr val="tx1"/>
              </a:solidFill>
              <a:cs typeface="Arial" panose="020B0604020202020204" pitchFamily="34" charset="0"/>
            </a:endParaRPr>
          </a:p>
          <a:p>
            <a:pPr indent="0" fontAlgn="auto">
              <a:lnSpc>
                <a:spcPct val="150000"/>
              </a:lnSpc>
              <a:buBlip>
                <a:blip r:embed="rId5"/>
              </a:buBlip>
              <a:defRPr/>
            </a:pPr>
            <a:r>
              <a:rPr lang="zh-CN" altLang="en-US" sz="2800" dirty="0">
                <a:solidFill>
                  <a:schemeClr val="tx1"/>
                </a:solidFill>
                <a:cs typeface="Arial" panose="020B0604020202020204" pitchFamily="34" charset="0"/>
              </a:rPr>
              <a:t>  替换命令 </a:t>
            </a:r>
            <a:r>
              <a:rPr lang="en-US" altLang="zh-CN" sz="2800" dirty="0">
                <a:solidFill>
                  <a:schemeClr val="tx1"/>
                </a:solidFill>
                <a:cs typeface="Arial" panose="020B0604020202020204" pitchFamily="34" charset="0"/>
              </a:rPr>
              <a:t>------- s </a:t>
            </a:r>
            <a:r>
              <a:rPr lang="zh-CN" altLang="en-US" sz="2800" dirty="0">
                <a:solidFill>
                  <a:schemeClr val="tx1"/>
                </a:solidFill>
                <a:cs typeface="Arial" panose="020B0604020202020204" pitchFamily="34" charset="0"/>
              </a:rPr>
              <a:t>和</a:t>
            </a:r>
            <a:r>
              <a:rPr lang="en-US" altLang="zh-CN" sz="2800" dirty="0">
                <a:solidFill>
                  <a:schemeClr val="tx1"/>
                </a:solidFill>
                <a:cs typeface="Arial" panose="020B0604020202020204" pitchFamily="34" charset="0"/>
              </a:rPr>
              <a:t>S</a:t>
            </a:r>
            <a:endParaRPr lang="en-US" altLang="zh-CN" sz="2800" dirty="0">
              <a:solidFill>
                <a:schemeClr val="tx1"/>
              </a:solidFill>
              <a:cs typeface="Arial" panose="020B0604020202020204" pitchFamily="34" charset="0"/>
            </a:endParaRPr>
          </a:p>
          <a:p>
            <a:pPr indent="0" fontAlgn="auto">
              <a:lnSpc>
                <a:spcPct val="150000"/>
              </a:lnSpc>
              <a:buBlip>
                <a:blip r:embed="rId5"/>
              </a:buBlip>
              <a:defRPr/>
            </a:pPr>
            <a:r>
              <a:rPr lang="zh-CN" altLang="en-US" sz="2800" dirty="0">
                <a:solidFill>
                  <a:schemeClr val="tx1"/>
                </a:solidFill>
                <a:cs typeface="Arial" panose="020B0604020202020204" pitchFamily="34" charset="0"/>
              </a:rPr>
              <a:t>  字体换 </a:t>
            </a:r>
            <a:r>
              <a:rPr lang="en-US" altLang="zh-CN" sz="2800" dirty="0">
                <a:solidFill>
                  <a:schemeClr val="tx1"/>
                </a:solidFill>
                <a:cs typeface="Arial" panose="020B0604020202020204" pitchFamily="34" charset="0"/>
              </a:rPr>
              <a:t>------ cw</a:t>
            </a:r>
            <a:endParaRPr lang="en-US" altLang="zh-CN" sz="2800" dirty="0">
              <a:solidFill>
                <a:schemeClr val="tx1"/>
              </a:solidFill>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MH" val="20170111114318"/>
  <p:tag name="MH_LIBRARY" val="GRAPHIC"/>
  <p:tag name="MH_ORDER" val="Chevron 64"/>
</p:tagLst>
</file>

<file path=ppt/tags/tag11.xml><?xml version="1.0" encoding="utf-8"?>
<p:tagLst xmlns:p="http://schemas.openxmlformats.org/presentationml/2006/main">
  <p:tag name="MH" val="20170111114318"/>
  <p:tag name="MH_LIBRARY" val="GRAPHIC"/>
  <p:tag name="MH_ORDER" val="文本框 61"/>
</p:tagLst>
</file>

<file path=ppt/tags/tag12.xml><?xml version="1.0" encoding="utf-8"?>
<p:tagLst xmlns:p="http://schemas.openxmlformats.org/presentationml/2006/main">
  <p:tag name="MH" val="20170111114318"/>
  <p:tag name="MH_LIBRARY" val="GRAPHIC"/>
  <p:tag name="MH_ORDER" val="Straight Connector 62"/>
</p:tagLst>
</file>

<file path=ppt/tags/tag13.xml><?xml version="1.0" encoding="utf-8"?>
<p:tagLst xmlns:p="http://schemas.openxmlformats.org/presentationml/2006/main">
  <p:tag name="MH" val="20170111114318"/>
  <p:tag name="MH_LIBRARY" val="GRAPHIC"/>
  <p:tag name="MH_ORDER" val="TextBox 63"/>
</p:tagLst>
</file>

<file path=ppt/tags/tag14.xml><?xml version="1.0" encoding="utf-8"?>
<p:tagLst xmlns:p="http://schemas.openxmlformats.org/presentationml/2006/main">
  <p:tag name="MH" val="20170111114318"/>
  <p:tag name="MH_LIBRARY" val="GRAPHIC"/>
  <p:tag name="MH_ORDER" val="Chevron 64"/>
</p:tagLst>
</file>

<file path=ppt/tags/tag15.xml><?xml version="1.0" encoding="utf-8"?>
<p:tagLst xmlns:p="http://schemas.openxmlformats.org/presentationml/2006/main">
  <p:tag name="MH" val="20170111114318"/>
  <p:tag name="MH_LIBRARY" val="GRAPHIC"/>
  <p:tag name="MH_ORDER" val="文本框 61"/>
</p:tagLst>
</file>

<file path=ppt/tags/tag16.xml><?xml version="1.0" encoding="utf-8"?>
<p:tagLst xmlns:p="http://schemas.openxmlformats.org/presentationml/2006/main">
  <p:tag name="MH" val="20170111114318"/>
  <p:tag name="MH_LIBRARY" val="GRAPHIC"/>
  <p:tag name="MH_ORDER" val="Straight Connector 62"/>
</p:tagLst>
</file>

<file path=ppt/tags/tag17.xml><?xml version="1.0" encoding="utf-8"?>
<p:tagLst xmlns:p="http://schemas.openxmlformats.org/presentationml/2006/main">
  <p:tag name="MH" val="20170111114318"/>
  <p:tag name="MH_LIBRARY" val="GRAPHIC"/>
  <p:tag name="MH_ORDER" val="Chevron 64"/>
</p:tagLst>
</file>

<file path=ppt/tags/tag18.xml><?xml version="1.0" encoding="utf-8"?>
<p:tagLst xmlns:p="http://schemas.openxmlformats.org/presentationml/2006/main">
  <p:tag name="MH" val="20170111114318"/>
  <p:tag name="MH_LIBRARY" val="GRAPHIC"/>
  <p:tag name="MH_ORDER" val="文本框 61"/>
</p:tagLst>
</file>

<file path=ppt/tags/tag19.xml><?xml version="1.0" encoding="utf-8"?>
<p:tagLst xmlns:p="http://schemas.openxmlformats.org/presentationml/2006/main">
  <p:tag name="MH" val="20170111114318"/>
  <p:tag name="MH_LIBRARY" val="GRAPHIC"/>
  <p:tag name="MH_ORDER" val="Straight Connector 62"/>
</p:tagLst>
</file>

<file path=ppt/tags/tag2.xml><?xml version="1.0" encoding="utf-8"?>
<p:tagLst xmlns:p="http://schemas.openxmlformats.org/presentationml/2006/main">
  <p:tag name="MH" val="20170111114318"/>
  <p:tag name="MH_LIBRARY" val="GRAPHIC"/>
  <p:tag name="MH_ORDER" val="矩形 2"/>
</p:tagLst>
</file>

<file path=ppt/tags/tag20.xml><?xml version="1.0" encoding="utf-8"?>
<p:tagLst xmlns:p="http://schemas.openxmlformats.org/presentationml/2006/main">
  <p:tag name="MH" val="20170111114318"/>
  <p:tag name="MH_LIBRARY" val="GRAPHIC"/>
  <p:tag name="MH_ORDER" val="Chevron 64"/>
</p:tagLst>
</file>

<file path=ppt/tags/tag21.xml><?xml version="1.0" encoding="utf-8"?>
<p:tagLst xmlns:p="http://schemas.openxmlformats.org/presentationml/2006/main">
  <p:tag name="MH" val="20170111114318"/>
  <p:tag name="MH_LIBRARY" val="GRAPHIC"/>
  <p:tag name="MH_ORDER" val="TextBox 63"/>
</p:tagLst>
</file>

<file path=ppt/tags/tag22.xml><?xml version="1.0" encoding="utf-8"?>
<p:tagLst xmlns:p="http://schemas.openxmlformats.org/presentationml/2006/main">
  <p:tag name="MH" val="20170111114318"/>
  <p:tag name="MH_LIBRARY" val="GRAPHIC"/>
  <p:tag name="MH_ORDER" val="TextBox 63"/>
</p:tagLst>
</file>

<file path=ppt/tags/tag23.xml><?xml version="1.0" encoding="utf-8"?>
<p:tagLst xmlns:p="http://schemas.openxmlformats.org/presentationml/2006/main">
  <p:tag name="MH" val="20170111114318"/>
  <p:tag name="MH_LIBRARY" val="GRAPHIC"/>
  <p:tag name="MH_ORDER" val="TextBox 9"/>
</p:tagLst>
</file>

<file path=ppt/tags/tag24.xml><?xml version="1.0" encoding="utf-8"?>
<p:tagLst xmlns:p="http://schemas.openxmlformats.org/presentationml/2006/main">
  <p:tag name="MH" val="20170111114318"/>
  <p:tag name="MH_LIBRARY" val="GRAPHIC"/>
  <p:tag name="MH_ORDER" val="TextBox 9"/>
</p:tagLst>
</file>

<file path=ppt/tags/tag25.xml><?xml version="1.0" encoding="utf-8"?>
<p:tagLst xmlns:p="http://schemas.openxmlformats.org/presentationml/2006/main">
  <p:tag name="MH" val="20170111114318"/>
  <p:tag name="MH_LIBRARY" val="GRAPHIC"/>
  <p:tag name="MH_ORDER" val="TextBox 9"/>
</p:tagLst>
</file>

<file path=ppt/tags/tag26.xml><?xml version="1.0" encoding="utf-8"?>
<p:tagLst xmlns:p="http://schemas.openxmlformats.org/presentationml/2006/main">
  <p:tag name="MH" val="20170111114318"/>
  <p:tag name="MH_LIBRARY" val="GRAPHIC"/>
  <p:tag name="MH_ORDER" val="TextBox 9"/>
</p:tagLst>
</file>

<file path=ppt/tags/tag27.xml><?xml version="1.0" encoding="utf-8"?>
<p:tagLst xmlns:p="http://schemas.openxmlformats.org/presentationml/2006/main">
  <p:tag name="MH" val="20170111114318"/>
  <p:tag name="MH_LIBRARY" val="GRAPHIC"/>
  <p:tag name="MH_ORDER" val="TextBox 9"/>
</p:tagLst>
</file>

<file path=ppt/tags/tag28.xml><?xml version="1.0" encoding="utf-8"?>
<p:tagLst xmlns:p="http://schemas.openxmlformats.org/presentationml/2006/main">
  <p:tag name="MH" val="20170111114318"/>
  <p:tag name="MH_LIBRARY" val="GRAPHIC"/>
  <p:tag name="MH_ORDER" val="TextBox 9"/>
</p:tagLst>
</file>

<file path=ppt/tags/tag29.xml><?xml version="1.0" encoding="utf-8"?>
<p:tagLst xmlns:p="http://schemas.openxmlformats.org/presentationml/2006/main">
  <p:tag name="MH" val="20170111114318"/>
  <p:tag name="MH_LIBRARY" val="GRAPHIC"/>
  <p:tag name="MH_ORDER" val="TextBox 9"/>
</p:tagLst>
</file>

<file path=ppt/tags/tag3.xml><?xml version="1.0" encoding="utf-8"?>
<p:tagLst xmlns:p="http://schemas.openxmlformats.org/presentationml/2006/main">
  <p:tag name="MH" val="20170111114318"/>
  <p:tag name="MH_LIBRARY" val="GRAPHIC"/>
  <p:tag name="MH_ORDER" val="文本框 7"/>
</p:tagLst>
</file>

<file path=ppt/tags/tag30.xml><?xml version="1.0" encoding="utf-8"?>
<p:tagLst xmlns:p="http://schemas.openxmlformats.org/presentationml/2006/main">
  <p:tag name="MH" val="20170111114318"/>
  <p:tag name="MH_LIBRARY" val="GRAPHIC"/>
  <p:tag name="MH_ORDER" val="TextBox 9"/>
</p:tagLst>
</file>

<file path=ppt/tags/tag31.xml><?xml version="1.0" encoding="utf-8"?>
<p:tagLst xmlns:p="http://schemas.openxmlformats.org/presentationml/2006/main">
  <p:tag name="MH" val="20170111114318"/>
  <p:tag name="MH_LIBRARY" val="GRAPHIC"/>
  <p:tag name="MH_ORDER" val="TextBox 9"/>
</p:tagLst>
</file>

<file path=ppt/tags/tag32.xml><?xml version="1.0" encoding="utf-8"?>
<p:tagLst xmlns:p="http://schemas.openxmlformats.org/presentationml/2006/main">
  <p:tag name="MH" val="20170111114318"/>
  <p:tag name="MH_LIBRARY" val="GRAPHIC"/>
  <p:tag name="MH_ORDER" val="TextBox 9"/>
</p:tagLst>
</file>

<file path=ppt/tags/tag33.xml><?xml version="1.0" encoding="utf-8"?>
<p:tagLst xmlns:p="http://schemas.openxmlformats.org/presentationml/2006/main">
  <p:tag name="MH" val="20170111114318"/>
  <p:tag name="MH_LIBRARY" val="GRAPHIC"/>
  <p:tag name="MH_ORDER" val="TextBox 9"/>
</p:tagLst>
</file>

<file path=ppt/tags/tag34.xml><?xml version="1.0" encoding="utf-8"?>
<p:tagLst xmlns:p="http://schemas.openxmlformats.org/presentationml/2006/main">
  <p:tag name="MH" val="20170111114318"/>
  <p:tag name="MH_LIBRARY" val="GRAPHIC"/>
  <p:tag name="MH_ORDER" val="TextBox 9"/>
</p:tagLst>
</file>

<file path=ppt/tags/tag35.xml><?xml version="1.0" encoding="utf-8"?>
<p:tagLst xmlns:p="http://schemas.openxmlformats.org/presentationml/2006/main">
  <p:tag name="MH" val="20170111114318"/>
  <p:tag name="MH_LIBRARY" val="GRAPHIC"/>
  <p:tag name="MH_ORDER" val="TextBox 9"/>
</p:tagLst>
</file>

<file path=ppt/tags/tag36.xml><?xml version="1.0" encoding="utf-8"?>
<p:tagLst xmlns:p="http://schemas.openxmlformats.org/presentationml/2006/main">
  <p:tag name="MH" val="20170111114318"/>
  <p:tag name="MH_LIBRARY" val="GRAPHIC"/>
  <p:tag name="MH_ORDER" val="TextBox 9"/>
</p:tagLst>
</file>

<file path=ppt/tags/tag37.xml><?xml version="1.0" encoding="utf-8"?>
<p:tagLst xmlns:p="http://schemas.openxmlformats.org/presentationml/2006/main">
  <p:tag name="MH" val="20170111114318"/>
  <p:tag name="MH_LIBRARY" val="GRAPHIC"/>
  <p:tag name="MH_ORDER" val="TextBox 9"/>
</p:tagLst>
</file>

<file path=ppt/tags/tag38.xml><?xml version="1.0" encoding="utf-8"?>
<p:tagLst xmlns:p="http://schemas.openxmlformats.org/presentationml/2006/main">
  <p:tag name="MH" val="20170111114318"/>
  <p:tag name="MH_LIBRARY" val="GRAPHIC"/>
  <p:tag name="MH_ORDER" val="TextBox 9"/>
</p:tagLst>
</file>

<file path=ppt/tags/tag39.xml><?xml version="1.0" encoding="utf-8"?>
<p:tagLst xmlns:p="http://schemas.openxmlformats.org/presentationml/2006/main">
  <p:tag name="MH" val="20170111114318"/>
  <p:tag name="MH_LIBRARY" val="GRAPHIC"/>
  <p:tag name="MH_ORDER" val="TextBox 9"/>
</p:tagLst>
</file>

<file path=ppt/tags/tag4.xml><?xml version="1.0" encoding="utf-8"?>
<p:tagLst xmlns:p="http://schemas.openxmlformats.org/presentationml/2006/main">
  <p:tag name="MH" val="20170111114318"/>
  <p:tag name="MH_LIBRARY" val="GRAPHIC"/>
  <p:tag name="MH_ORDER" val="Straight Connector 8"/>
</p:tagLst>
</file>

<file path=ppt/tags/tag40.xml><?xml version="1.0" encoding="utf-8"?>
<p:tagLst xmlns:p="http://schemas.openxmlformats.org/presentationml/2006/main">
  <p:tag name="MH" val="20170111114318"/>
  <p:tag name="MH_LIBRARY" val="GRAPHIC"/>
  <p:tag name="MH_ORDER" val="TextBox 9"/>
</p:tagLst>
</file>

<file path=ppt/tags/tag41.xml><?xml version="1.0" encoding="utf-8"?>
<p:tagLst xmlns:p="http://schemas.openxmlformats.org/presentationml/2006/main">
  <p:tag name="MH" val="20170111114318"/>
  <p:tag name="MH_LIBRARY" val="GRAPHIC"/>
  <p:tag name="MH_ORDER" val="TextBox 9"/>
</p:tagLst>
</file>

<file path=ppt/tags/tag42.xml><?xml version="1.0" encoding="utf-8"?>
<p:tagLst xmlns:p="http://schemas.openxmlformats.org/presentationml/2006/main">
  <p:tag name="MH" val="20170111114318"/>
  <p:tag name="MH_LIBRARY" val="GRAPHIC"/>
  <p:tag name="MH_ORDER" val="TextBox 9"/>
</p:tagLst>
</file>

<file path=ppt/tags/tag43.xml><?xml version="1.0" encoding="utf-8"?>
<p:tagLst xmlns:p="http://schemas.openxmlformats.org/presentationml/2006/main">
  <p:tag name="MH" val="20170111114318"/>
  <p:tag name="MH_LIBRARY" val="GRAPHIC"/>
  <p:tag name="MH_ORDER" val="TextBox 9"/>
</p:tagLst>
</file>

<file path=ppt/tags/tag44.xml><?xml version="1.0" encoding="utf-8"?>
<p:tagLst xmlns:p="http://schemas.openxmlformats.org/presentationml/2006/main">
  <p:tag name="MH" val="20170111114318"/>
  <p:tag name="MH_LIBRARY" val="GRAPHIC"/>
  <p:tag name="MH_ORDER" val="TextBox 9"/>
</p:tagLst>
</file>

<file path=ppt/tags/tag45.xml><?xml version="1.0" encoding="utf-8"?>
<p:tagLst xmlns:p="http://schemas.openxmlformats.org/presentationml/2006/main">
  <p:tag name="MH" val="20170111114318"/>
  <p:tag name="MH_LIBRARY" val="GRAPHIC"/>
  <p:tag name="MH_ORDER" val="TextBox 9"/>
</p:tagLst>
</file>

<file path=ppt/tags/tag46.xml><?xml version="1.0" encoding="utf-8"?>
<p:tagLst xmlns:p="http://schemas.openxmlformats.org/presentationml/2006/main">
  <p:tag name="MH" val="20170111114318"/>
  <p:tag name="MH_LIBRARY" val="GRAPHIC"/>
  <p:tag name="MH_ORDER" val="TextBox 9"/>
</p:tagLst>
</file>

<file path=ppt/tags/tag47.xml><?xml version="1.0" encoding="utf-8"?>
<p:tagLst xmlns:p="http://schemas.openxmlformats.org/presentationml/2006/main">
  <p:tag name="MH" val="20170111114318"/>
  <p:tag name="MH_LIBRARY" val="GRAPHIC"/>
  <p:tag name="MH_ORDER" val="TextBox 9"/>
</p:tagLst>
</file>

<file path=ppt/tags/tag48.xml><?xml version="1.0" encoding="utf-8"?>
<p:tagLst xmlns:p="http://schemas.openxmlformats.org/presentationml/2006/main">
  <p:tag name="MH" val="20170111114318"/>
  <p:tag name="MH_LIBRARY" val="GRAPHIC"/>
  <p:tag name="MH_ORDER" val="TextBox 9"/>
</p:tagLst>
</file>

<file path=ppt/tags/tag49.xml><?xml version="1.0" encoding="utf-8"?>
<p:tagLst xmlns:p="http://schemas.openxmlformats.org/presentationml/2006/main">
  <p:tag name="MH" val="20170111114318"/>
  <p:tag name="MH_LIBRARY" val="GRAPHIC"/>
  <p:tag name="MH_ORDER" val="TextBox 9"/>
</p:tagLst>
</file>

<file path=ppt/tags/tag5.xml><?xml version="1.0" encoding="utf-8"?>
<p:tagLst xmlns:p="http://schemas.openxmlformats.org/presentationml/2006/main">
  <p:tag name="MH" val="20170111114318"/>
  <p:tag name="MH_LIBRARY" val="GRAPHIC"/>
  <p:tag name="MH_ORDER" val="TextBox 9"/>
</p:tagLst>
</file>

<file path=ppt/tags/tag50.xml><?xml version="1.0" encoding="utf-8"?>
<p:tagLst xmlns:p="http://schemas.openxmlformats.org/presentationml/2006/main">
  <p:tag name="MH" val="20170111114318"/>
  <p:tag name="MH_LIBRARY" val="GRAPHIC"/>
  <p:tag name="MH_ORDER" val="TextBox 9"/>
</p:tagLst>
</file>

<file path=ppt/tags/tag51.xml><?xml version="1.0" encoding="utf-8"?>
<p:tagLst xmlns:p="http://schemas.openxmlformats.org/presentationml/2006/main">
  <p:tag name="MH" val="20170111114318"/>
  <p:tag name="MH_LIBRARY" val="GRAPHIC"/>
  <p:tag name="MH_ORDER" val="TextBox 9"/>
</p:tagLst>
</file>

<file path=ppt/tags/tag52.xml><?xml version="1.0" encoding="utf-8"?>
<p:tagLst xmlns:p="http://schemas.openxmlformats.org/presentationml/2006/main">
  <p:tag name="MH" val="20170111114318"/>
  <p:tag name="MH_LIBRARY" val="GRAPHIC"/>
  <p:tag name="MH_ORDER" val="TextBox 9"/>
</p:tagLst>
</file>

<file path=ppt/tags/tag53.xml><?xml version="1.0" encoding="utf-8"?>
<p:tagLst xmlns:p="http://schemas.openxmlformats.org/presentationml/2006/main">
  <p:tag name="MH" val="20170111114318"/>
  <p:tag name="MH_LIBRARY" val="GRAPHIC"/>
  <p:tag name="MH_ORDER" val="TextBox 9"/>
</p:tagLst>
</file>

<file path=ppt/tags/tag54.xml><?xml version="1.0" encoding="utf-8"?>
<p:tagLst xmlns:p="http://schemas.openxmlformats.org/presentationml/2006/main">
  <p:tag name="MH" val="20170111114318"/>
  <p:tag name="MH_LIBRARY" val="GRAPHIC"/>
  <p:tag name="MH_ORDER" val="TextBox 9"/>
</p:tagLst>
</file>

<file path=ppt/tags/tag55.xml><?xml version="1.0" encoding="utf-8"?>
<p:tagLst xmlns:p="http://schemas.openxmlformats.org/presentationml/2006/main">
  <p:tag name="MH" val="20170111114318"/>
  <p:tag name="MH_LIBRARY" val="GRAPHIC"/>
  <p:tag name="MH_ORDER" val="TextBox 9"/>
</p:tagLst>
</file>

<file path=ppt/tags/tag56.xml><?xml version="1.0" encoding="utf-8"?>
<p:tagLst xmlns:p="http://schemas.openxmlformats.org/presentationml/2006/main">
  <p:tag name="MH" val="20170111114318"/>
  <p:tag name="MH_LIBRARY" val="GRAPHIC"/>
  <p:tag name="MH_ORDER" val="TextBox 9"/>
</p:tagLst>
</file>

<file path=ppt/tags/tag6.xml><?xml version="1.0" encoding="utf-8"?>
<p:tagLst xmlns:p="http://schemas.openxmlformats.org/presentationml/2006/main">
  <p:tag name="MH" val="20170111114318"/>
  <p:tag name="MH_LIBRARY" val="GRAPHIC"/>
  <p:tag name="MH_ORDER" val="Chevron 47"/>
</p:tagLst>
</file>

<file path=ppt/tags/tag7.xml><?xml version="1.0" encoding="utf-8"?>
<p:tagLst xmlns:p="http://schemas.openxmlformats.org/presentationml/2006/main">
  <p:tag name="MH" val="20170111114318"/>
  <p:tag name="MH_LIBRARY" val="GRAPHIC"/>
  <p:tag name="MH_ORDER" val="文本框 61"/>
</p:tagLst>
</file>

<file path=ppt/tags/tag8.xml><?xml version="1.0" encoding="utf-8"?>
<p:tagLst xmlns:p="http://schemas.openxmlformats.org/presentationml/2006/main">
  <p:tag name="MH" val="20170111114318"/>
  <p:tag name="MH_LIBRARY" val="GRAPHIC"/>
  <p:tag name="MH_ORDER" val="Straight Connector 62"/>
</p:tagLst>
</file>

<file path=ppt/tags/tag9.xml><?xml version="1.0" encoding="utf-8"?>
<p:tagLst xmlns:p="http://schemas.openxmlformats.org/presentationml/2006/main">
  <p:tag name="MH" val="20170111114318"/>
  <p:tag name="MH_LIBRARY" val="GRAPHIC"/>
  <p:tag name="MH_ORDER" val="TextBox 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1554</Words>
  <Application>WPS 演示</Application>
  <PresentationFormat>自定义</PresentationFormat>
  <Paragraphs>143</Paragraphs>
  <Slides>12</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vt:lpstr>
      <vt:lpstr>微软雅黑</vt:lpstr>
      <vt:lpstr>Calibri Light</vt:lpstr>
      <vt:lpstr>Arial Unicode MS</vt:lpstr>
      <vt:lpstr>Office 主题</vt:lpstr>
      <vt:lpstr>vi 编辑器</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Administrator</cp:lastModifiedBy>
  <cp:revision>897</cp:revision>
  <dcterms:created xsi:type="dcterms:W3CDTF">2017-01-11T01:22:00Z</dcterms:created>
  <dcterms:modified xsi:type="dcterms:W3CDTF">2019-05-06T08:57:34Z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