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62" r:id="rId5"/>
    <p:sldId id="430" r:id="rId6"/>
    <p:sldId id="531" r:id="rId7"/>
    <p:sldId id="532" r:id="rId8"/>
    <p:sldId id="533" r:id="rId9"/>
    <p:sldId id="534" r:id="rId10"/>
    <p:sldId id="536" r:id="rId11"/>
    <p:sldId id="537" r:id="rId12"/>
    <p:sldId id="538" r:id="rId13"/>
    <p:sldId id="539" r:id="rId14"/>
    <p:sldId id="48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80000"/>
    <a:srgbClr val="0000FF"/>
    <a:srgbClr val="FF3333"/>
    <a:srgbClr val="DA0000"/>
    <a:srgbClr val="53D6DD"/>
    <a:srgbClr val="00A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6488" autoAdjust="0"/>
  </p:normalViewPr>
  <p:slideViewPr>
    <p:cSldViewPr snapToGrid="0">
      <p:cViewPr>
        <p:scale>
          <a:sx n="90" d="100"/>
          <a:sy n="90" d="100"/>
        </p:scale>
        <p:origin x="-6" y="-72"/>
      </p:cViewPr>
      <p:guideLst>
        <p:guide orient="horz" pos="2356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294"/>
    </p:cViewPr>
  </p:sorterViewPr>
  <p:notesViewPr>
    <p:cSldViewPr snapToGrid="0">
      <p:cViewPr varScale="1">
        <p:scale>
          <a:sx n="67" d="100"/>
          <a:sy n="67" d="100"/>
        </p:scale>
        <p:origin x="3072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6DC01-41A1-4776-B5BC-99E03FAD5C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9940-700E-4713-A716-E06705FEBE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0D0C-2489-4D0C-B8E8-1E85D6869D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注意gpasswd</a:t>
            </a:r>
            <a:r>
              <a:rPr lang="en-US" altLang="zh-CN"/>
              <a:t>：不带参数，表示修改组密码。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passwd</a:t>
            </a:r>
            <a:r>
              <a:rPr lang="zh-CN" altLang="en-US"/>
              <a:t>文件说明：每一行由</a:t>
            </a:r>
            <a:r>
              <a:rPr lang="en-US" altLang="zh-CN"/>
              <a:t>7</a:t>
            </a:r>
            <a:r>
              <a:rPr lang="zh-CN" altLang="en-US"/>
              <a:t>个字段构成，字段之间用</a:t>
            </a:r>
            <a:r>
              <a:rPr lang="en-US" altLang="zh-CN"/>
              <a:t>“</a:t>
            </a:r>
            <a:r>
              <a:rPr lang="zh-CN" altLang="en-US"/>
              <a:t>：</a:t>
            </a:r>
            <a:r>
              <a:rPr lang="en-US" altLang="zh-CN"/>
              <a:t>”</a:t>
            </a:r>
            <a:r>
              <a:rPr lang="zh-CN" altLang="en-US"/>
              <a:t>分隔。</a:t>
            </a:r>
            <a:endParaRPr lang="zh-CN" altLang="en-US"/>
          </a:p>
          <a:p>
            <a:r>
              <a:rPr lang="zh-CN" altLang="en-US"/>
              <a:t>  格式：账号名称：密码：UID：GID：个人资料：主目录：shell</a:t>
            </a:r>
            <a:endParaRPr lang="zh-CN" altLang="en-US"/>
          </a:p>
          <a:p>
            <a:r>
              <a:rPr lang="zh-CN" altLang="en-US"/>
              <a:t>  一般的顺序是：root、系统用户、普通用户在后面。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示例</a:t>
            </a:r>
            <a:r>
              <a:rPr lang="en-US" altLang="zh-CN"/>
              <a:t>exam1</a:t>
            </a:r>
            <a:r>
              <a:rPr lang="zh-CN" altLang="en-US"/>
              <a:t>创建用户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178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8" name="矩形 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214" y="116632"/>
            <a:ext cx="27241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38.xml"/><Relationship Id="rId3" Type="http://schemas.openxmlformats.org/officeDocument/2006/relationships/image" Target="../media/image4.GIF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41.xml"/><Relationship Id="rId3" Type="http://schemas.openxmlformats.org/officeDocument/2006/relationships/image" Target="../media/image4.GIF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jpe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image" Target="../media/image5.GIF"/><Relationship Id="rId4" Type="http://schemas.openxmlformats.org/officeDocument/2006/relationships/tags" Target="../tags/tag13.xml"/><Relationship Id="rId3" Type="http://schemas.openxmlformats.org/officeDocument/2006/relationships/image" Target="../media/image4.GIF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.png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image" Target="../media/image5.GIF"/><Relationship Id="rId4" Type="http://schemas.openxmlformats.org/officeDocument/2006/relationships/tags" Target="../tags/tag18.xml"/><Relationship Id="rId3" Type="http://schemas.openxmlformats.org/officeDocument/2006/relationships/image" Target="../media/image4.GIF"/><Relationship Id="rId2" Type="http://schemas.openxmlformats.org/officeDocument/2006/relationships/tags" Target="../tags/tag17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23.xml"/><Relationship Id="rId3" Type="http://schemas.openxmlformats.org/officeDocument/2006/relationships/image" Target="../media/image4.GIF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26.xml"/><Relationship Id="rId3" Type="http://schemas.openxmlformats.org/officeDocument/2006/relationships/image" Target="../media/image4.GIF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29.xml"/><Relationship Id="rId3" Type="http://schemas.openxmlformats.org/officeDocument/2006/relationships/image" Target="../media/image4.GIF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32.xml"/><Relationship Id="rId3" Type="http://schemas.openxmlformats.org/officeDocument/2006/relationships/image" Target="../media/image4.GIF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35.xml"/><Relationship Id="rId3" Type="http://schemas.openxmlformats.org/officeDocument/2006/relationships/image" Target="../media/image4.GIF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381954"/>
            <a:ext cx="12192000" cy="1116719"/>
          </a:xfrm>
        </p:spPr>
        <p:txBody>
          <a:bodyPr/>
          <a:lstStyle/>
          <a:p>
            <a:r>
              <a:rPr lang="zh-CN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用户和用户组管理</a:t>
            </a:r>
            <a:endParaRPr lang="zh-CN" altLang="en-US" sz="5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754372" y="35368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762" y="4008475"/>
            <a:ext cx="1166036" cy="11660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422065"/>
            <a:ext cx="12192000" cy="435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326400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44379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用户组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管理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14175" y="143376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添加用户组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131570" y="2157730"/>
            <a:ext cx="10232390" cy="222694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sz="2600" dirty="0">
                <a:solidFill>
                  <a:schemeClr val="tx1"/>
                </a:solidFill>
                <a:cs typeface="Arial" panose="020B0604020202020204" pitchFamily="34" charset="0"/>
              </a:rPr>
              <a:t>groupadd [参数] 组名</a:t>
            </a:r>
            <a:endParaRPr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sz="2600" dirty="0">
                <a:solidFill>
                  <a:schemeClr val="tx1"/>
                </a:solidFill>
                <a:cs typeface="Arial" panose="020B0604020202020204" pitchFamily="34" charset="0"/>
              </a:rPr>
              <a:t>        -g GID：指定新租的GID，默认是当前最大GID+1</a:t>
            </a:r>
            <a:endParaRPr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sz="2600" dirty="0">
                <a:solidFill>
                  <a:schemeClr val="tx1"/>
                </a:solidFill>
                <a:cs typeface="Arial" panose="020B0604020202020204" pitchFamily="34" charset="0"/>
              </a:rPr>
              <a:t>        -r：建立一个系统专用组，与-g不同时使用时，分配1~499的GID。</a:t>
            </a:r>
            <a:endParaRPr sz="2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326400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44379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用户组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管理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14175" y="143376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修改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用户组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131570" y="2157730"/>
            <a:ext cx="10232390" cy="39065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sz="2600" dirty="0">
                <a:solidFill>
                  <a:schemeClr val="tx1"/>
                </a:solidFill>
                <a:cs typeface="Arial" panose="020B0604020202020204" pitchFamily="34" charset="0"/>
              </a:rPr>
              <a:t>groupmod [参数] 组名</a:t>
            </a:r>
            <a:endParaRPr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sz="2600" dirty="0">
                <a:solidFill>
                  <a:schemeClr val="tx1"/>
                </a:solidFill>
                <a:cs typeface="Arial" panose="020B0604020202020204" pitchFamily="34" charset="0"/>
              </a:rPr>
              <a:t>      -g GID：执行新组GID</a:t>
            </a:r>
            <a:endParaRPr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sz="2600" dirty="0">
                <a:solidFill>
                  <a:schemeClr val="tx1"/>
                </a:solidFill>
                <a:cs typeface="Arial" panose="020B0604020202020204" pitchFamily="34" charset="0"/>
              </a:rPr>
              <a:t>       -r name：更改组名</a:t>
            </a:r>
            <a:endParaRPr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sz="2600" dirty="0">
                <a:solidFill>
                  <a:schemeClr val="tx1"/>
                </a:solidFill>
                <a:cs typeface="Arial" panose="020B0604020202020204" pitchFamily="34" charset="0"/>
              </a:rPr>
              <a:t> gpasswd [参数] [用户名] 组名</a:t>
            </a:r>
            <a:endParaRPr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sz="2600" dirty="0">
                <a:solidFill>
                  <a:schemeClr val="tx1"/>
                </a:solidFill>
                <a:cs typeface="Arial" panose="020B0604020202020204" pitchFamily="34" charset="0"/>
              </a:rPr>
              <a:t>        -a：将用户加入到组中</a:t>
            </a:r>
            <a:endParaRPr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sz="2600" dirty="0">
                <a:solidFill>
                  <a:schemeClr val="tx1"/>
                </a:solidFill>
                <a:cs typeface="Arial" panose="020B0604020202020204" pitchFamily="34" charset="0"/>
              </a:rPr>
              <a:t>        -d：将用户从组中删除</a:t>
            </a:r>
            <a:endParaRPr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sz="2600" dirty="0">
                <a:solidFill>
                  <a:schemeClr val="tx1"/>
                </a:solidFill>
                <a:cs typeface="Arial" panose="020B0604020202020204" pitchFamily="34" charset="0"/>
              </a:rPr>
              <a:t>        -r：取消组密码</a:t>
            </a:r>
            <a:endParaRPr sz="2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2773840"/>
            <a:ext cx="12192000" cy="11167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882814" y="3533421"/>
            <a:ext cx="2448000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5" name="矩形 4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04819" y="2207858"/>
            <a:ext cx="2425995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致谢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2749" y="848873"/>
            <a:ext cx="33448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MENUS</a:t>
            </a:r>
            <a:endParaRPr lang="en-US" altLang="zh-CN" sz="36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02672" y="2726215"/>
            <a:ext cx="76993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 bwMode="auto">
          <a:xfrm>
            <a:off x="4924996" y="2945290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 bwMode="auto">
          <a:xfrm>
            <a:off x="5044545" y="3439729"/>
            <a:ext cx="4008438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用户组管理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燕尾形 23"/>
          <p:cNvSpPr/>
          <p:nvPr>
            <p:custDataLst>
              <p:tags r:id="rId5"/>
            </p:custDataLst>
          </p:nvPr>
        </p:nvSpPr>
        <p:spPr>
          <a:xfrm>
            <a:off x="3737546" y="2904015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6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02672" y="3439730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7"/>
            </p:custDataLst>
          </p:nvPr>
        </p:nvCxnSpPr>
        <p:spPr bwMode="auto">
          <a:xfrm>
            <a:off x="4924996" y="3658804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 bwMode="auto">
          <a:xfrm>
            <a:off x="5044545" y="271487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zh-CN" dirty="0"/>
              <a:t>用户管理</a:t>
            </a:r>
            <a:endParaRPr lang="zh-CN" dirty="0"/>
          </a:p>
        </p:txBody>
      </p:sp>
      <p:sp>
        <p:nvSpPr>
          <p:cNvPr id="28" name="燕尾形 27"/>
          <p:cNvSpPr/>
          <p:nvPr>
            <p:custDataLst>
              <p:tags r:id="rId9"/>
            </p:custDataLst>
          </p:nvPr>
        </p:nvSpPr>
        <p:spPr>
          <a:xfrm>
            <a:off x="3734371" y="3617529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18" name="矩形 1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406190" y="1866240"/>
            <a:ext cx="1897980" cy="872040"/>
          </a:xfrm>
        </p:spPr>
        <p:txBody>
          <a:bodyPr/>
          <a:lstStyle/>
          <a:p>
            <a:pPr algn="ctr" rtl="0" eaLnBrk="1" latinLnBrk="0" hangingPunct="1"/>
            <a:r>
              <a:rPr lang="zh-CN" altLang="zh-CN" sz="2000" kern="1200" dirty="0" smtClean="0">
                <a:solidFill>
                  <a:srgbClr val="00A99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  <a:endParaRPr lang="zh-CN" altLang="zh-CN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用户管理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970" y="169982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linux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下的用户分类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467485" y="242379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超级用户：最高权限      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UID=0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 bwMode="auto">
          <a:xfrm>
            <a:off x="1454785" y="3016250"/>
            <a:ext cx="1043813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fontAlgn="auto">
              <a:lnSpc>
                <a:spcPct val="150000"/>
              </a:lnSpc>
              <a:buBlip>
                <a:blip r:embed="rId5"/>
              </a:buBlip>
            </a:pPr>
            <a:r>
              <a:rPr lang="en-US" altLang="zh-CN" sz="2400">
                <a:sym typeface="+mn-ea"/>
              </a:rPr>
              <a:t>  </a:t>
            </a:r>
            <a:r>
              <a:rPr lang="zh-CN" altLang="en-US" sz="2400">
                <a:sym typeface="+mn-ea"/>
              </a:rPr>
              <a:t>系统用户：不用于登录使用    </a:t>
            </a:r>
            <a:r>
              <a:rPr lang="en-US" altLang="zh-CN" sz="2400">
                <a:sym typeface="+mn-ea"/>
              </a:rPr>
              <a:t>UID 1~499</a:t>
            </a:r>
            <a:r>
              <a:rPr lang="zh-CN" altLang="en-US" sz="2400">
                <a:sym typeface="+mn-ea"/>
              </a:rPr>
              <a:t>  </a:t>
            </a:r>
            <a:endParaRPr lang="zh-CN" altLang="en-US" sz="2400"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 bwMode="auto">
          <a:xfrm>
            <a:off x="1454785" y="3635375"/>
            <a:ext cx="1043813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fontAlgn="auto">
              <a:lnSpc>
                <a:spcPct val="150000"/>
              </a:lnSpc>
              <a:buBlip>
                <a:blip r:embed="rId5"/>
              </a:buBlip>
            </a:pPr>
            <a:r>
              <a:rPr lang="en-US" altLang="zh-CN" sz="2400">
                <a:sym typeface="+mn-ea"/>
              </a:rPr>
              <a:t>  </a:t>
            </a:r>
            <a:r>
              <a:rPr lang="zh-CN" altLang="en-US" sz="2400">
                <a:sym typeface="+mn-ea"/>
              </a:rPr>
              <a:t>普通用户：</a:t>
            </a:r>
            <a:r>
              <a:rPr lang="en-US" altLang="zh-CN" sz="2400">
                <a:sym typeface="+mn-ea"/>
              </a:rPr>
              <a:t>UID  500~60000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用户管理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970" y="169982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账号系统文件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454785" y="242379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/etc/passwd</a:t>
            </a:r>
            <a:r>
              <a:rPr 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：保存用户账户</a:t>
            </a:r>
            <a:endParaRPr 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 bwMode="auto">
          <a:xfrm>
            <a:off x="1503045" y="3099435"/>
            <a:ext cx="1043813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fontAlgn="auto">
              <a:lnSpc>
                <a:spcPct val="150000"/>
              </a:lnSpc>
              <a:buBlip>
                <a:blip r:embed="rId5"/>
              </a:buBlip>
            </a:pPr>
            <a:r>
              <a:rPr lang="en-US" altLang="zh-CN" sz="2400">
                <a:sym typeface="+mn-ea"/>
              </a:rPr>
              <a:t>  </a:t>
            </a:r>
            <a:r>
              <a:rPr sz="2400">
                <a:sym typeface="+mn-ea"/>
              </a:rPr>
              <a:t>/etc/shadow</a:t>
            </a:r>
            <a:r>
              <a:rPr lang="zh-CN" sz="2400">
                <a:sym typeface="+mn-ea"/>
              </a:rPr>
              <a:t>：保存用户密码</a:t>
            </a:r>
            <a:endParaRPr lang="zh-CN" sz="2400"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 bwMode="auto">
          <a:xfrm>
            <a:off x="1497330" y="3914140"/>
            <a:ext cx="1043813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fontAlgn="auto">
              <a:lnSpc>
                <a:spcPct val="150000"/>
              </a:lnSpc>
              <a:buBlip>
                <a:blip r:embed="rId5"/>
              </a:buBlip>
            </a:pPr>
            <a:r>
              <a:rPr lang="en-US" altLang="zh-CN" sz="2400">
                <a:sym typeface="+mn-ea"/>
              </a:rPr>
              <a:t>  </a:t>
            </a:r>
            <a:r>
              <a:rPr sz="2400">
                <a:sym typeface="+mn-ea"/>
              </a:rPr>
              <a:t>/etc/</a:t>
            </a:r>
            <a:r>
              <a:rPr lang="en-US" sz="2400">
                <a:sym typeface="+mn-ea"/>
              </a:rPr>
              <a:t>group</a:t>
            </a:r>
            <a:r>
              <a:rPr lang="zh-CN" sz="2400">
                <a:sym typeface="+mn-ea"/>
              </a:rPr>
              <a:t>：保存用户组信息</a:t>
            </a:r>
            <a:endParaRPr lang="zh-CN" sz="2400">
              <a:sym typeface="+mn-ea"/>
            </a:endParaRPr>
          </a:p>
        </p:txBody>
      </p:sp>
      <p:pic>
        <p:nvPicPr>
          <p:cNvPr id="5" name="图片 4" descr="IWD]53(FNL{A`1SZ4`}{9B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9530" y="1888490"/>
            <a:ext cx="4933950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用户管理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970" y="169982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创建新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用户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467485" y="2423795"/>
            <a:ext cx="9573260" cy="3517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创建新用户需要完成以下工作：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buBlip>
                <a:blip r:embed="rId5"/>
              </a:buBlip>
              <a:defRPr/>
            </a:pP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buBlip>
                <a:blip r:embed="rId5"/>
              </a:buBlip>
              <a:defRPr/>
            </a:pP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（1）在/etc/passwd和/etc/shadow中添加新纪录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buBlip>
                <a:blip r:embed="rId5"/>
              </a:buBlip>
              <a:defRPr/>
            </a:pP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buBlip>
                <a:blip r:embed="rId5"/>
              </a:buBlip>
              <a:defRPr/>
            </a:pP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（2）创建用户的个人主目录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buBlip>
                <a:blip r:embed="rId5"/>
              </a:buBlip>
              <a:defRPr/>
            </a:pP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buBlip>
                <a:blip r:embed="rId5"/>
              </a:buBlip>
              <a:defRPr/>
            </a:pP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（3）在用户的个人主目录设置默认的配置文件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buBlip>
                <a:blip r:embed="rId5"/>
              </a:buBlip>
              <a:defRPr/>
            </a:pP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buBlip>
                <a:blip r:embed="rId5"/>
              </a:buBlip>
              <a:defRPr/>
            </a:pP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（4）设置用户的初始口令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326400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44379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用户管理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14175" y="143376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创建新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用户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508125" y="1983105"/>
            <a:ext cx="9573260" cy="443484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useradd [参数]  用户名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buBlip>
                <a:blip r:embed="rId5"/>
              </a:buBlip>
              <a:defRPr/>
            </a:pP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   -c：注释行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buBlip>
                <a:blip r:embed="rId5"/>
              </a:buBlip>
              <a:defRPr/>
            </a:pP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   -d：设置个人主目录，默认是/home/username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buBlip>
                <a:blip r:embed="rId5"/>
              </a:buBlip>
              <a:defRPr/>
            </a:pP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   -e：设置账号有效日期。要启动shadow才能使用此功能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buBlip>
                <a:blip r:embed="rId5"/>
              </a:buBlip>
              <a:defRPr/>
            </a:pP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   -f：指定密码到期后多少天永久停用。要启动shadow才能使用此功能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buBlip>
                <a:blip r:embed="rId5"/>
              </a:buBlip>
              <a:defRPr/>
            </a:pP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   -g：设定用户的所属基本组。组必须存在。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buBlip>
                <a:blip r:embed="rId5"/>
              </a:buBlip>
              <a:defRPr/>
            </a:pP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   -G：设定用户所属附属组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buBlip>
                <a:blip r:embed="rId5"/>
              </a:buBlip>
              <a:defRPr/>
            </a:pP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   -m：若用户主目录不存在。创建主目录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buBlip>
                <a:blip r:embed="rId5"/>
              </a:buBlip>
              <a:defRPr/>
            </a:pP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   -s：设置用户登录后启动的shell。默认是bash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buBlip>
                <a:blip r:embed="rId5"/>
              </a:buBlip>
              <a:defRPr/>
            </a:pP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   -u：设置UID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326400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44379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用户管理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14175" y="143376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修改用户属性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454150" y="2157730"/>
            <a:ext cx="9573260" cy="3517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修改密码-----passwd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 删除密码 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-----passwd  -d   用户名</a:t>
            </a: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修改用户的shell设置------chsh   用户名</a:t>
            </a: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改变用户的属性-------usermod [参数]  用户名</a:t>
            </a: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修改用户个人信息----chfn  用户名</a:t>
            </a: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删除用户-------userdel [参数]  用户名</a:t>
            </a: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326400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44379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用户组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管理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14175" y="143376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用户组分类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131570" y="2157730"/>
            <a:ext cx="10232390" cy="299148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 私有组：建立账户时，若没有指定账户所属组，系统会建立一个组名和用户名相同的组，即私有组。这个组只有一个用户。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​  系统组：Linux系统正常运行所必需的，安装linux 或添加新的软件包会自动建立系统组。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​  标准组：可以容纳多个用户，组中的用户都具有组所拥有的权限。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326400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44379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用户组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管理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14175" y="143376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用户组文件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131570" y="2157730"/>
            <a:ext cx="10232390" cy="299148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 /etc/passwd</a:t>
            </a:r>
            <a:r>
              <a:rPr 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：用户所属组的第一个组为基本组，在/etc/passwd文件中指定</a:t>
            </a:r>
            <a:endParaRPr 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  /etc/group</a:t>
            </a:r>
            <a:r>
              <a:rPr 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：用户所属的除第一个组外剩余的是</a:t>
            </a:r>
            <a:r>
              <a:rPr 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附属组，在/etc/group文件中指定</a:t>
            </a:r>
            <a:endParaRPr 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.xml><?xml version="1.0" encoding="utf-8"?>
<p:tagLst xmlns:p="http://schemas.openxmlformats.org/presentationml/2006/main">
  <p:tag name="MH" val="20170111114318"/>
  <p:tag name="MH_LIBRARY" val="GRAPHIC"/>
  <p:tag name="MH_ORDER" val="矩形 2"/>
</p:tagLst>
</file>

<file path=ppt/tags/tag2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.xml><?xml version="1.0" encoding="utf-8"?>
<p:tagLst xmlns:p="http://schemas.openxmlformats.org/presentationml/2006/main">
  <p:tag name="MH" val="20170111114318"/>
  <p:tag name="MH_LIBRARY" val="GRAPHIC"/>
  <p:tag name="MH_ORDER" val="文本框 7"/>
</p:tagLst>
</file>

<file path=ppt/tags/tag3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.xml><?xml version="1.0" encoding="utf-8"?>
<p:tagLst xmlns:p="http://schemas.openxmlformats.org/presentationml/2006/main">
  <p:tag name="MH" val="20170111114318"/>
  <p:tag name="MH_LIBRARY" val="GRAPHIC"/>
  <p:tag name="MH_ORDER" val="Straight Connector 8"/>
</p:tagLst>
</file>

<file path=ppt/tags/tag4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.xml><?xml version="1.0" encoding="utf-8"?>
<p:tagLst xmlns:p="http://schemas.openxmlformats.org/presentationml/2006/main">
  <p:tag name="MH" val="20170111114318"/>
  <p:tag name="MH_LIBRARY" val="GRAPHIC"/>
  <p:tag name="MH_ORDER" val="Chevron 47"/>
</p:tagLst>
</file>

<file path=ppt/tags/tag7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8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9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1702</Words>
  <Application>WPS 演示</Application>
  <PresentationFormat>自定义</PresentationFormat>
  <Paragraphs>115</Paragraphs>
  <Slides>12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Calibri Light</vt:lpstr>
      <vt:lpstr>Arial Unicode MS</vt:lpstr>
      <vt:lpstr>Office 主题</vt:lpstr>
      <vt:lpstr>用户和用户组管理</vt:lpstr>
      <vt:lpstr>目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致谢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???</dc:creator>
  <cp:lastModifiedBy>Administrator</cp:lastModifiedBy>
  <cp:revision>917</cp:revision>
  <dcterms:created xsi:type="dcterms:W3CDTF">2017-01-11T01:22:00Z</dcterms:created>
  <dcterms:modified xsi:type="dcterms:W3CDTF">2019-05-13T01:26:42Z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