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62" r:id="rId5"/>
    <p:sldId id="527" r:id="rId6"/>
    <p:sldId id="528" r:id="rId7"/>
    <p:sldId id="502" r:id="rId8"/>
    <p:sldId id="503" r:id="rId9"/>
    <p:sldId id="504" r:id="rId10"/>
    <p:sldId id="505" r:id="rId11"/>
    <p:sldId id="506" r:id="rId12"/>
    <p:sldId id="510" r:id="rId13"/>
    <p:sldId id="507" r:id="rId14"/>
    <p:sldId id="511" r:id="rId15"/>
    <p:sldId id="508" r:id="rId16"/>
    <p:sldId id="520" r:id="rId17"/>
    <p:sldId id="519" r:id="rId18"/>
    <p:sldId id="521" r:id="rId19"/>
    <p:sldId id="522" r:id="rId20"/>
    <p:sldId id="512" r:id="rId21"/>
    <p:sldId id="513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25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u---</a:t>
            </a:r>
            <a:r>
              <a:rPr lang="zh-CN" altLang="en-US"/>
              <a:t>文件所有者</a:t>
            </a:r>
            <a:endParaRPr lang="zh-CN" altLang="en-US"/>
          </a:p>
          <a:p>
            <a:r>
              <a:rPr lang="en-US" altLang="zh-CN"/>
              <a:t>g--</a:t>
            </a:r>
            <a:r>
              <a:rPr lang="zh-CN" altLang="en-US"/>
              <a:t>文件所属组</a:t>
            </a:r>
            <a:endParaRPr lang="zh-CN" altLang="en-US"/>
          </a:p>
          <a:p>
            <a:r>
              <a:rPr lang="en-US" altLang="zh-CN"/>
              <a:t>o--</a:t>
            </a:r>
            <a:r>
              <a:rPr lang="zh-CN" altLang="en-US"/>
              <a:t>其他用户</a:t>
            </a:r>
            <a:endParaRPr lang="zh-CN" altLang="en-US"/>
          </a:p>
          <a:p>
            <a:r>
              <a:rPr lang="en-US" altLang="zh-CN"/>
              <a:t>a--</a:t>
            </a:r>
            <a:r>
              <a:rPr lang="zh-CN" altLang="en-US"/>
              <a:t>所有用户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chmod  user1  test01.txt  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把文件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test01.txt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的拥有者更为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user1</a:t>
            </a:r>
            <a:endParaRPr lang="en-US" altLang="zh-CN" dirty="0"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cs typeface="Arial" panose="020B0604020202020204" pitchFamily="34" charset="0"/>
                <a:sym typeface="+mn-ea"/>
              </a:rPr>
              <a:t>chmod  user2:root  test02.txt   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把文件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test02.txt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的拥有者改为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user2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，并且文件的所属组改为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root</a:t>
            </a:r>
            <a:endParaRPr lang="en-US" altLang="zh-CN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默认创建的文件，具备</a:t>
            </a:r>
            <a:r>
              <a:rPr lang="en-US" altLang="zh-CN"/>
              <a:t>777-022=755</a:t>
            </a:r>
            <a:r>
              <a:rPr lang="zh-CN" altLang="en-US"/>
              <a:t>的权限</a:t>
            </a:r>
            <a:r>
              <a:rPr lang="en-US" altLang="zh-CN"/>
              <a:t>rwxr-x-r-x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如果解压后文件存在，则提示用户是否覆盖。如果更换解压目录，注意文件路径。</a:t>
            </a:r>
            <a:r>
              <a:rPr lang="en-US" altLang="zh-CN"/>
              <a:t>“unzip  ../</a:t>
            </a:r>
            <a:r>
              <a:rPr lang="zh-CN" altLang="en-US"/>
              <a:t>带解压文件名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如果解压后文件存在，则提示用户是否覆盖。如果更换解压目录，注意文件路径。</a:t>
            </a:r>
            <a:r>
              <a:rPr lang="en-US" altLang="zh-CN"/>
              <a:t>“unzip  ../</a:t>
            </a:r>
            <a:r>
              <a:rPr lang="zh-CN" altLang="en-US"/>
              <a:t>带解压文件名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格式：</a:t>
            </a:r>
            <a:r>
              <a:rPr lang="en-US" altLang="zh-CN"/>
              <a:t>tar  [</a:t>
            </a:r>
            <a:r>
              <a:rPr lang="zh-CN" altLang="en-US"/>
              <a:t>参数</a:t>
            </a:r>
            <a:r>
              <a:rPr lang="en-US" altLang="zh-CN"/>
              <a:t>]  </a:t>
            </a:r>
            <a:r>
              <a:rPr lang="zh-CN" altLang="en-US"/>
              <a:t>文件或目录名</a:t>
            </a:r>
            <a:endParaRPr lang="zh-CN" altLang="en-US"/>
          </a:p>
          <a:p>
            <a:r>
              <a:rPr lang="en-US" altLang="zh-CN"/>
              <a:t>-u  </a:t>
            </a:r>
            <a:r>
              <a:rPr lang="zh-CN" altLang="en-US"/>
              <a:t>仅添加更新文件</a:t>
            </a:r>
            <a:endParaRPr lang="zh-CN" altLang="en-US"/>
          </a:p>
          <a:p>
            <a:r>
              <a:rPr lang="en-US" altLang="zh-CN"/>
              <a:t>-C dir</a:t>
            </a:r>
            <a:r>
              <a:rPr lang="zh-CN" altLang="en-US"/>
              <a:t>：</a:t>
            </a:r>
            <a:r>
              <a:rPr lang="en-US" altLang="zh-CN"/>
              <a:t>  </a:t>
            </a:r>
            <a:r>
              <a:rPr lang="zh-CN" altLang="en-US"/>
              <a:t>把当前目录切换到</a:t>
            </a:r>
            <a:r>
              <a:rPr lang="en-US" altLang="zh-CN"/>
              <a:t>dir</a:t>
            </a:r>
            <a:endParaRPr lang="zh-CN" altLang="en-US"/>
          </a:p>
          <a:p>
            <a:r>
              <a:rPr lang="zh-CN" altLang="en-US"/>
              <a:t>例如：</a:t>
            </a:r>
            <a:r>
              <a:rPr lang="en-US" altLang="zh-CN"/>
              <a:t>tar -cvf  ya.tar  /home/longkey    #</a:t>
            </a:r>
            <a:r>
              <a:rPr lang="zh-CN" altLang="en-US"/>
              <a:t>将</a:t>
            </a:r>
            <a:r>
              <a:rPr lang="en-US" altLang="zh-CN"/>
              <a:t>/home/longkey</a:t>
            </a:r>
            <a:r>
              <a:rPr lang="zh-CN" altLang="en-US"/>
              <a:t>下的所有文件归档到</a:t>
            </a:r>
            <a:r>
              <a:rPr lang="en-US" altLang="zh-CN"/>
              <a:t>ya.tar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en-US" altLang="zh-CN"/>
              <a:t>tar  -uvf   ya.tar  /home/longkey   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/home/longkey</a:t>
            </a:r>
            <a:r>
              <a:rPr lang="zh-CN" altLang="en-US">
                <a:sym typeface="+mn-ea"/>
              </a:rPr>
              <a:t>下的比</a:t>
            </a:r>
            <a:r>
              <a:rPr lang="en-US" altLang="zh-CN">
                <a:sym typeface="+mn-ea"/>
              </a:rPr>
              <a:t>ya.tar</a:t>
            </a:r>
            <a:r>
              <a:rPr lang="zh-CN" altLang="en-US">
                <a:sym typeface="+mn-ea"/>
              </a:rPr>
              <a:t>新的</a:t>
            </a:r>
            <a:r>
              <a:rPr lang="zh-CN" altLang="en-US">
                <a:sym typeface="+mn-ea"/>
              </a:rPr>
              <a:t>文件归档到</a:t>
            </a:r>
            <a:r>
              <a:rPr lang="en-US" altLang="zh-CN">
                <a:sym typeface="+mn-ea"/>
              </a:rPr>
              <a:t>ya.tar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r>
              <a:rPr lang="en-US" altLang="zh-CN"/>
              <a:t>          tar -czvf  ya.tar.gz   /home/longkey   #</a:t>
            </a:r>
            <a:r>
              <a:rPr lang="zh-CN" altLang="en-US"/>
              <a:t>以</a:t>
            </a:r>
            <a:r>
              <a:rPr lang="en-US" altLang="zh-CN"/>
              <a:t>gzip</a:t>
            </a:r>
            <a:r>
              <a:rPr lang="zh-CN" altLang="en-US"/>
              <a:t>压缩文件形式把</a:t>
            </a:r>
            <a:r>
              <a:rPr lang="en-US" altLang="zh-CN">
                <a:sym typeface="+mn-ea"/>
              </a:rPr>
              <a:t>/home/longkey</a:t>
            </a:r>
            <a:r>
              <a:rPr lang="zh-CN" altLang="en-US">
                <a:sym typeface="+mn-ea"/>
              </a:rPr>
              <a:t>的内容备份到</a:t>
            </a:r>
            <a:r>
              <a:rPr lang="en-US" altLang="zh-CN">
                <a:sym typeface="+mn-ea"/>
              </a:rPr>
              <a:t>ya.tar.gz 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tar  -xzf  ya.tar.gz   -C  /home    #</a:t>
            </a:r>
            <a:r>
              <a:rPr lang="zh-CN" altLang="en-US">
                <a:sym typeface="+mn-ea"/>
              </a:rPr>
              <a:t>把</a:t>
            </a:r>
            <a:r>
              <a:rPr lang="en-US" altLang="zh-CN">
                <a:sym typeface="+mn-ea"/>
              </a:rPr>
              <a:t>ya.tar.gz</a:t>
            </a:r>
            <a:r>
              <a:rPr lang="zh-CN" altLang="en-US">
                <a:sym typeface="+mn-ea"/>
              </a:rPr>
              <a:t>解压到</a:t>
            </a:r>
            <a:r>
              <a:rPr lang="en-US" altLang="zh-CN">
                <a:sym typeface="+mn-ea"/>
              </a:rPr>
              <a:t>/home</a:t>
            </a:r>
            <a:r>
              <a:rPr lang="zh-CN" altLang="en-US">
                <a:sym typeface="+mn-ea"/>
              </a:rPr>
              <a:t>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压缩算法不同，压缩比率不同</a:t>
            </a:r>
            <a:endParaRPr lang="zh-CN" altLang="en-US"/>
          </a:p>
          <a:p>
            <a:r>
              <a:rPr lang="en-US" altLang="zh-CN"/>
              <a:t>tar</a:t>
            </a:r>
            <a:r>
              <a:rPr lang="zh-CN" altLang="en-US"/>
              <a:t>命令选项参数可以加</a:t>
            </a:r>
            <a:r>
              <a:rPr lang="en-US" altLang="zh-CN"/>
              <a:t>”-“</a:t>
            </a:r>
            <a:r>
              <a:rPr lang="zh-CN" altLang="en-US"/>
              <a:t>也可不要。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所有的文件都连接到一个总目录下</a:t>
            </a:r>
            <a:r>
              <a:rPr lang="en-US" altLang="zh-CN"/>
              <a:t>——</a:t>
            </a:r>
            <a:r>
              <a:rPr lang="zh-CN" altLang="en-US"/>
              <a:t>根目录。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、根目录是最顶级目录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、一级标准子目录（遵循</a:t>
            </a:r>
            <a:r>
              <a:rPr lang="en-US" altLang="zh-CN"/>
              <a:t>FHS</a:t>
            </a:r>
            <a:r>
              <a:rPr lang="zh-CN" altLang="en-US"/>
              <a:t>规范规定）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bin</a:t>
            </a:r>
            <a:r>
              <a:rPr lang="zh-CN" altLang="en-US"/>
              <a:t>目录</a:t>
            </a:r>
            <a:r>
              <a:rPr lang="en-US" altLang="zh-CN"/>
              <a:t>---</a:t>
            </a:r>
            <a:r>
              <a:rPr lang="zh-CN" altLang="en-US"/>
              <a:t>存放所有用户都能访问的命令；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sbin</a:t>
            </a:r>
            <a:r>
              <a:rPr lang="zh-CN" altLang="en-US">
                <a:sym typeface="+mn-ea"/>
              </a:rPr>
              <a:t>目录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存放只有超级管理员才能访问的命令；</a:t>
            </a:r>
            <a:r>
              <a:rPr lang="en-US" altLang="zh-CN">
                <a:sym typeface="+mn-ea"/>
              </a:rPr>
              <a:t>lib---</a:t>
            </a:r>
            <a:r>
              <a:rPr lang="zh-CN" altLang="en-US">
                <a:sym typeface="+mn-ea"/>
              </a:rPr>
              <a:t>为系统命令服务的库目录；</a:t>
            </a:r>
            <a:r>
              <a:rPr lang="en-US" altLang="zh-CN">
                <a:sym typeface="+mn-ea"/>
              </a:rPr>
              <a:t>etc----</a:t>
            </a:r>
            <a:r>
              <a:rPr lang="zh-CN" altLang="en-US">
                <a:sym typeface="+mn-ea"/>
              </a:rPr>
              <a:t>存放各种配置文件，比如主机名、网卡地址等等；</a:t>
            </a:r>
            <a:r>
              <a:rPr lang="en-US" altLang="zh-CN">
                <a:sym typeface="+mn-ea"/>
              </a:rPr>
              <a:t>dev----</a:t>
            </a:r>
            <a:r>
              <a:rPr lang="zh-CN" altLang="en-US">
                <a:sym typeface="+mn-ea"/>
              </a:rPr>
              <a:t>设备文件目录；</a:t>
            </a:r>
            <a:r>
              <a:rPr lang="en-US" altLang="zh-CN">
                <a:sym typeface="+mn-ea"/>
              </a:rPr>
              <a:t>home----</a:t>
            </a:r>
            <a:r>
              <a:rPr lang="zh-CN" altLang="en-US">
                <a:sym typeface="+mn-ea"/>
              </a:rPr>
              <a:t>普通用户家目录 ；</a:t>
            </a:r>
            <a:r>
              <a:rPr lang="en-US" altLang="zh-CN">
                <a:sym typeface="+mn-ea"/>
              </a:rPr>
              <a:t>/root---</a:t>
            </a:r>
            <a:r>
              <a:rPr lang="zh-CN" altLang="en-US">
                <a:sym typeface="+mn-ea"/>
              </a:rPr>
              <a:t>管理员用户的家目录；</a:t>
            </a:r>
            <a:r>
              <a:rPr lang="en-US" altLang="zh-CN">
                <a:sym typeface="+mn-ea"/>
              </a:rPr>
              <a:t>usr-----</a:t>
            </a:r>
            <a:r>
              <a:rPr lang="zh-CN" altLang="en-US">
                <a:sym typeface="+mn-ea"/>
              </a:rPr>
              <a:t>最大的目录，下面也有</a:t>
            </a:r>
            <a:r>
              <a:rPr lang="en-US" altLang="zh-CN">
                <a:sym typeface="+mn-ea"/>
              </a:rPr>
              <a:t>bin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sbin</a:t>
            </a:r>
            <a:r>
              <a:rPr lang="zh-CN" altLang="en-US">
                <a:sym typeface="+mn-ea"/>
              </a:rPr>
              <a:t>等；</a:t>
            </a:r>
            <a:r>
              <a:rPr lang="en-US" altLang="zh-CN">
                <a:sym typeface="+mn-ea"/>
              </a:rPr>
              <a:t>var-----</a:t>
            </a:r>
            <a:r>
              <a:rPr lang="zh-CN" altLang="en-US">
                <a:sym typeface="+mn-ea"/>
              </a:rPr>
              <a:t>经常变动的信息，例如日志、邮件等；</a:t>
            </a:r>
            <a:r>
              <a:rPr lang="en-US" altLang="zh-CN">
                <a:sym typeface="+mn-ea"/>
              </a:rPr>
              <a:t>proc---</a:t>
            </a:r>
            <a:r>
              <a:rPr lang="zh-CN" altLang="en-US">
                <a:sym typeface="+mn-ea"/>
              </a:rPr>
              <a:t>虚目录，关机后里面的内容就没有了，他只是查看窗口，基本都是链接。</a:t>
            </a:r>
            <a:r>
              <a:rPr lang="en-US" altLang="zh-CN">
                <a:sym typeface="+mn-ea"/>
              </a:rPr>
              <a:t>opt--</a:t>
            </a:r>
            <a:r>
              <a:rPr lang="zh-CN" altLang="en-US">
                <a:sym typeface="+mn-ea"/>
              </a:rPr>
              <a:t>存放第三方软件的安装目录；</a:t>
            </a:r>
            <a:r>
              <a:rPr lang="en-US" altLang="zh-CN">
                <a:sym typeface="+mn-ea"/>
              </a:rPr>
              <a:t>mnt---</a:t>
            </a:r>
            <a:r>
              <a:rPr lang="zh-CN" altLang="en-US">
                <a:sym typeface="+mn-ea"/>
              </a:rPr>
              <a:t>手工挂载目录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Linux</a:t>
            </a:r>
            <a:r>
              <a:rPr lang="zh-CN" altLang="en-US"/>
              <a:t>里面有个特殊的文件类型，</a:t>
            </a:r>
            <a:r>
              <a:rPr lang="en-US" altLang="zh-CN"/>
              <a:t>swap</a:t>
            </a:r>
            <a:r>
              <a:rPr lang="zh-CN" altLang="en-US"/>
              <a:t>类型，内存和磁盘对换数据信息。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、区别文件类型和文件系统类型。文件系统类型是操作系统所支持的文件存储和文件搜寻的格式。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查看文件详细信息：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文件所有者</a:t>
            </a:r>
            <a:r>
              <a:rPr lang="en-US" altLang="zh-CN"/>
              <a:t>----u</a:t>
            </a:r>
            <a:endParaRPr lang="en-US" altLang="zh-CN"/>
          </a:p>
          <a:p>
            <a:r>
              <a:rPr lang="zh-CN" altLang="en-US"/>
              <a:t>文件所属组</a:t>
            </a:r>
            <a:r>
              <a:rPr lang="en-US" altLang="zh-CN"/>
              <a:t>----g</a:t>
            </a:r>
            <a:endParaRPr lang="en-US" altLang="zh-CN"/>
          </a:p>
          <a:p>
            <a:r>
              <a:rPr lang="zh-CN" altLang="en-US"/>
              <a:t>其他用户</a:t>
            </a:r>
            <a:r>
              <a:rPr lang="en-US" altLang="zh-CN"/>
              <a:t>----o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5.GIF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4.GIF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2.xml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6.xml"/><Relationship Id="rId5" Type="http://schemas.openxmlformats.org/officeDocument/2006/relationships/image" Target="../media/image5.GIF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4.GIF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0.xml"/><Relationship Id="rId5" Type="http://schemas.openxmlformats.org/officeDocument/2006/relationships/image" Target="../media/image5.GIF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4.GIF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5.GIF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4.GIF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5.GIF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4.GIF"/><Relationship Id="rId1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4.GIF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4.GIF"/><Relationship Id="rId1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GIF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4.GIF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5.GIF"/><Relationship Id="rId4" Type="http://schemas.openxmlformats.org/officeDocument/2006/relationships/tags" Target="../tags/tag79.xml"/><Relationship Id="rId3" Type="http://schemas.openxmlformats.org/officeDocument/2006/relationships/image" Target="../media/image4.GIF"/><Relationship Id="rId2" Type="http://schemas.openxmlformats.org/officeDocument/2006/relationships/tags" Target="../tags/tag78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5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89.xml"/><Relationship Id="rId5" Type="http://schemas.openxmlformats.org/officeDocument/2006/relationships/image" Target="../media/image5.GIF"/><Relationship Id="rId4" Type="http://schemas.openxmlformats.org/officeDocument/2006/relationships/tags" Target="../tags/tag88.xml"/><Relationship Id="rId3" Type="http://schemas.openxmlformats.org/officeDocument/2006/relationships/image" Target="../media/image4.GIF"/><Relationship Id="rId2" Type="http://schemas.openxmlformats.org/officeDocument/2006/relationships/tags" Target="../tags/tag87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5.xml"/><Relationship Id="rId3" Type="http://schemas.openxmlformats.org/officeDocument/2006/relationships/image" Target="../media/image4.GIF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GI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4.GI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4.GIF"/><Relationship Id="rId2" Type="http://schemas.openxmlformats.org/officeDocument/2006/relationships/tags" Target="../tags/tag32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GI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tags" Target="../tags/tag42.xml"/><Relationship Id="rId4" Type="http://schemas.openxmlformats.org/officeDocument/2006/relationships/image" Target="../media/image8.png"/><Relationship Id="rId3" Type="http://schemas.openxmlformats.org/officeDocument/2006/relationships/image" Target="../media/image4.GIF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GIF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文件系统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42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91285" y="1710690"/>
            <a:ext cx="565785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文件权限设置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-------chmod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文件权限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43459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例如：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chmod u+w   test01.txt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732280" y="30524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例如：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chmod g-x    test01.txt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1730375" y="362966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例如：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chmod o=r   test01.txt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 bwMode="auto">
          <a:xfrm>
            <a:off x="1730375" y="422910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例如：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chmod a+x    test01.txt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 bwMode="auto">
          <a:xfrm>
            <a:off x="1728470" y="476948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例如：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chmod  644   test01.txt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 bwMode="auto">
          <a:xfrm>
            <a:off x="1728470" y="53320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例如：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chmod  755  test01.txt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91285" y="1710690"/>
            <a:ext cx="811530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改变文件的拥有者或所属组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-------chown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文件权限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43459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例如：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chmod  user1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test01.txt  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732280" y="30524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例如：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chmod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 user2:root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  test02.txt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91285" y="1710690"/>
            <a:ext cx="811530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改变文件的所属组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-------chgrp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文件权限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43459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例如：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chmod  root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test01.txt  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 bwMode="auto">
          <a:xfrm>
            <a:off x="4988560" y="4591050"/>
            <a:ext cx="5017770" cy="629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对比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chown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命令？？？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91285" y="1710690"/>
            <a:ext cx="81965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缺省的文件权限设置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-------umask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文件权限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47142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系统权限掩码的设置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 bwMode="auto">
          <a:xfrm>
            <a:off x="3132455" y="3542030"/>
            <a:ext cx="5017770" cy="629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umask  022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76680" y="1660525"/>
            <a:ext cx="81965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压缩文件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-------compress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/un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compress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命令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文件压缩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384425"/>
            <a:ext cx="9573260" cy="10331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compress [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文件名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-v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显示被压缩文件的压缩比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 descr="OSK16]0RLD7T$M8{_U7Q05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5" y="3842385"/>
            <a:ext cx="6161405" cy="2486660"/>
          </a:xfrm>
          <a:prstGeom prst="rect">
            <a:avLst/>
          </a:prstGeom>
        </p:spPr>
      </p:pic>
      <p:pic>
        <p:nvPicPr>
          <p:cNvPr id="9" name="图片 8" descr="$6SLLEDA$KE9A[CZO_U8]~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240" y="4410075"/>
            <a:ext cx="6151880" cy="191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76680" y="1660525"/>
            <a:ext cx="81965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压缩文件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-------gzip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/gunzip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命令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压缩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384425"/>
            <a:ext cx="9573260" cy="172529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gzip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[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文件名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-v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显示被压缩文件的压缩比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压缩文件扩展名为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.g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z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1376680" y="1660525"/>
            <a:ext cx="81965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压缩文件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-------zip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压缩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732280" y="2384425"/>
            <a:ext cx="9573260" cy="25603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zip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压缩文件名  待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压缩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文件名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>
                <a:sym typeface="+mn-ea"/>
              </a:rPr>
              <a:t>可以创建自解压的文件、设置文件的保护口令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压缩文件扩展名为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zip</a:t>
            </a:r>
            <a:endParaRPr lang="en-US" altLang="zh-CN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zip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命令不替代原文件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 descr=")C$EWM3_}$J58G7M5TLVW3Q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430" y="3988435"/>
            <a:ext cx="5057775" cy="2190750"/>
          </a:xfrm>
          <a:prstGeom prst="rect">
            <a:avLst/>
          </a:prstGeom>
        </p:spPr>
      </p:pic>
      <p:pic>
        <p:nvPicPr>
          <p:cNvPr id="9" name="图片 8" descr="GOH(}7L~AD1FK4SOPRVUE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465" y="1483360"/>
            <a:ext cx="499110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 bwMode="auto">
          <a:xfrm>
            <a:off x="728345" y="1592580"/>
            <a:ext cx="81965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2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压缩文件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-------unzip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命令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795655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压缩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315085" y="2063750"/>
            <a:ext cx="9573260" cy="182753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un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zip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压缩文件名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解压后如果</a:t>
            </a:r>
            <a:r>
              <a:rPr lang="zh-CN" altLang="en-US" sz="2400">
                <a:sym typeface="+mn-ea"/>
              </a:rPr>
              <a:t>文件存在，则提示用户是否覆盖。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>
                <a:sym typeface="+mn-ea"/>
              </a:rPr>
              <a:t>  如果更换解压目录，注意文件路径。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 descr="WTO9AWN44DBWH[7TZ3[YN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665" y="3901440"/>
            <a:ext cx="537210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文件备份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44208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文件归档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-----tar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缺省仅仅打包归档，没有文件压缩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 bwMode="auto">
          <a:xfrm>
            <a:off x="1198245" y="287337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-c------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创建归档文件包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 bwMode="auto">
          <a:xfrm>
            <a:off x="1198245" y="3425825"/>
            <a:ext cx="856678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-x-----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释放归档文件包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 bwMode="auto">
          <a:xfrm>
            <a:off x="1214755" y="399478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-t------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查看归档文件包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 bwMode="auto">
          <a:xfrm>
            <a:off x="1200150" y="4493895"/>
            <a:ext cx="856678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-v-----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显示归档包操作过程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 bwMode="auto">
          <a:xfrm>
            <a:off x="1216660" y="506285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-f------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指定归档包文件名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20360" y="2870835"/>
            <a:ext cx="6692900" cy="2970530"/>
            <a:chOff x="8200" y="4809"/>
            <a:chExt cx="10540" cy="46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00" y="4809"/>
              <a:ext cx="10540" cy="467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915" y="5920"/>
              <a:ext cx="4343" cy="5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83" y="7918"/>
              <a:ext cx="4343" cy="5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8465" y="762000"/>
            <a:ext cx="6260465" cy="17411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 bwMode="auto">
          <a:xfrm>
            <a:off x="1198245" y="5611495"/>
            <a:ext cx="856678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-r-----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将文件附加到已存在文档后面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文件备份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446659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文件打包压缩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-----tar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-z-----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文件包以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.tgz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格式压缩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 bwMode="auto">
          <a:xfrm>
            <a:off x="1198245" y="2889885"/>
            <a:ext cx="9573260" cy="117157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-j-----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文件包以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.bz2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格式压缩，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压缩比率高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510" y="2107565"/>
            <a:ext cx="6450330" cy="39439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98770" y="5666740"/>
            <a:ext cx="6607175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15" y="4568825"/>
            <a:ext cx="54483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4618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文件属性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4618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6809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7369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Linux</a:t>
            </a:r>
            <a:r>
              <a:rPr lang="zh-CN" altLang="en-US" dirty="0"/>
              <a:t>文件系统概述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6396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文件权限</a:t>
            </a:r>
            <a:endParaRPr lang="zh-CN" altLang="en-US" dirty="0">
              <a:sym typeface="+mn-ea"/>
            </a:endParaRPr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29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2672" y="3956431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 bwMode="auto">
          <a:xfrm>
            <a:off x="4924996" y="417550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4545" y="3956431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压缩</a:t>
            </a:r>
            <a:endParaRPr lang="zh-CN" altLang="en-US" dirty="0">
              <a:sym typeface="+mn-ea"/>
            </a:endParaRPr>
          </a:p>
        </p:txBody>
      </p:sp>
      <p:sp>
        <p:nvSpPr>
          <p:cNvPr id="32" name="燕尾形 31"/>
          <p:cNvSpPr/>
          <p:nvPr>
            <p:custDataLst>
              <p:tags r:id="rId18"/>
            </p:custDataLst>
          </p:nvPr>
        </p:nvSpPr>
        <p:spPr>
          <a:xfrm>
            <a:off x="3734371" y="4134230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33" name="文本框 6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83136" y="468191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 bwMode="auto">
          <a:xfrm>
            <a:off x="4905460" y="490099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26"/>
          <p:cNvSpPr txBox="1"/>
          <p:nvPr>
            <p:custDataLst>
              <p:tags r:id="rId21"/>
            </p:custDataLst>
          </p:nvPr>
        </p:nvSpPr>
        <p:spPr bwMode="auto">
          <a:xfrm>
            <a:off x="5044694" y="468191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文件备份</a:t>
            </a:r>
            <a:endParaRPr lang="zh-CN" altLang="en-US" dirty="0"/>
          </a:p>
        </p:txBody>
      </p:sp>
      <p:sp>
        <p:nvSpPr>
          <p:cNvPr id="36" name="燕尾形 35"/>
          <p:cNvSpPr/>
          <p:nvPr>
            <p:custDataLst>
              <p:tags r:id="rId22"/>
            </p:custDataLst>
          </p:nvPr>
        </p:nvSpPr>
        <p:spPr>
          <a:xfrm>
            <a:off x="3714835" y="485971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667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4737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文件系统概述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9945" y="16903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文件系统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309370" y="2328545"/>
            <a:ext cx="9573260" cy="338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操作系统为了明确磁盘或分区上的文件的方法或数据结构。也就是磁盘上组织文件的方法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使用前需要进行初始化操作，即建立文件系统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文件系统时所有数据的基础，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所有的文件和目录都是驻留在文件系统上。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所有文件都连接到根目录上，根目录时系统自动产生的。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文件系统概述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73125" y="1496695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目录结构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95" y="2220595"/>
            <a:ext cx="8164830" cy="3477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667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4737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文件系统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概述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9945" y="16903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文件类型和文件系统类型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 bwMode="auto">
          <a:xfrm>
            <a:off x="1705610" y="2598420"/>
            <a:ext cx="8780145" cy="6419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EXT3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EXT4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是当今</a:t>
            </a: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Linux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操作系统默认使用的文件类型</a:t>
            </a: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9100" y="3385185"/>
            <a:ext cx="8799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swap</a:t>
            </a:r>
            <a:r>
              <a:rPr lang="zh-CN" altLang="en-US" sz="2800"/>
              <a:t>类型的文件系统只在</a:t>
            </a:r>
            <a:r>
              <a:rPr lang="en-US" altLang="zh-CN" sz="2800"/>
              <a:t>Linux</a:t>
            </a:r>
            <a:r>
              <a:rPr lang="zh-CN" altLang="en-US" sz="2800"/>
              <a:t>交换分区中被使用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686560" y="3942715"/>
            <a:ext cx="87991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/>
              <a:t>Linux</a:t>
            </a:r>
            <a:r>
              <a:rPr lang="zh-CN" altLang="en-US" sz="2800"/>
              <a:t>操作系统最少要有两个分区：</a:t>
            </a:r>
            <a:endParaRPr lang="zh-CN" altLang="en-US" sz="2800"/>
          </a:p>
          <a:p>
            <a:pPr marL="457200" indent="0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2000"/>
              <a:t> 根分区（</a:t>
            </a:r>
            <a:r>
              <a:rPr lang="en-US" altLang="zh-CN" sz="2000"/>
              <a:t>EXT4</a:t>
            </a:r>
            <a:r>
              <a:rPr lang="zh-CN" altLang="en-US" sz="2000"/>
              <a:t>）：容纳根文件系统 </a:t>
            </a:r>
            <a:r>
              <a:rPr lang="en-US" altLang="zh-CN" sz="2000"/>
              <a:t>“/”</a:t>
            </a:r>
            <a:endParaRPr lang="zh-CN" altLang="en-US" sz="2000"/>
          </a:p>
          <a:p>
            <a:pPr marL="457200" indent="0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2000"/>
              <a:t>内存分区（</a:t>
            </a:r>
            <a:r>
              <a:rPr lang="en-US" altLang="zh-CN" sz="2000"/>
              <a:t>SWAP</a:t>
            </a:r>
            <a:r>
              <a:rPr lang="zh-CN" altLang="en-US" sz="2000"/>
              <a:t>）：用于内存区扩展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文件属性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782320" y="15252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Linux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文件属性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 bwMode="auto">
          <a:xfrm>
            <a:off x="1706245" y="2169795"/>
            <a:ext cx="8780145" cy="6419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文件名：由字母、数字、下划线和原点构成</a:t>
            </a: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 bwMode="auto">
          <a:xfrm>
            <a:off x="1673860" y="2811780"/>
            <a:ext cx="9265285" cy="6419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文件类型：普通文件、目录文件、链接文件、设备文件等</a:t>
            </a: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 bwMode="auto">
          <a:xfrm>
            <a:off x="1673860" y="3462655"/>
            <a:ext cx="9265285" cy="6419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文件类型属性：用字符体现</a:t>
            </a: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2562860" y="3945890"/>
            <a:ext cx="3303270" cy="20491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“-”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代表普通文件         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“d”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代表目录文件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“l“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代表链接文件       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 bwMode="auto">
          <a:xfrm>
            <a:off x="6277610" y="4012565"/>
            <a:ext cx="4548505" cy="190309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”b”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代表块设备文件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 “c”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字符设备文件        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“p“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代表管道文件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799465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文件属性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782320" y="1525270"/>
            <a:ext cx="46939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Linux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文件属性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2137410"/>
            <a:ext cx="7486650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99335" y="3016885"/>
            <a:ext cx="121539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19655" y="4117340"/>
            <a:ext cx="121539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2990" y="5450840"/>
            <a:ext cx="121539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19655" y="2450465"/>
            <a:ext cx="121539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48037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文件权限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文件权限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2522855"/>
            <a:ext cx="9276715" cy="4857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530985" y="3240405"/>
            <a:ext cx="9265285" cy="6419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文件权限描述：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Arial" panose="020B0604020202020204" pitchFamily="34" charset="0"/>
              </a:rPr>
              <a:t>d rwx r-x r-z</a:t>
            </a:r>
            <a:endParaRPr lang="en-US" altLang="zh-C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75" y="3945890"/>
            <a:ext cx="7098665" cy="2084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0955" y="2556510"/>
            <a:ext cx="2028190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799465" y="563880"/>
            <a:ext cx="50520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文件权限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782320" y="1525270"/>
            <a:ext cx="775271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练习：请大家分析以下文件的权限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2396490"/>
            <a:ext cx="7486650" cy="3770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7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8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自定义</PresentationFormat>
  <Paragraphs>188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Wingdings</vt:lpstr>
      <vt:lpstr>Calibri Light</vt:lpstr>
      <vt:lpstr>Arial Unicode MS</vt:lpstr>
      <vt:lpstr>Office 主题</vt:lpstr>
      <vt:lpstr>Linux文件系统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802</cp:revision>
  <dcterms:created xsi:type="dcterms:W3CDTF">2017-01-11T01:22:00Z</dcterms:created>
  <dcterms:modified xsi:type="dcterms:W3CDTF">2019-05-08T09:34:47Z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