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58" r:id="rId3"/>
    <p:sldId id="353" r:id="rId4"/>
    <p:sldId id="496" r:id="rId5"/>
    <p:sldId id="501" r:id="rId6"/>
    <p:sldId id="495" r:id="rId7"/>
    <p:sldId id="502" r:id="rId8"/>
    <p:sldId id="503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11" r:id="rId17"/>
    <p:sldId id="512" r:id="rId18"/>
    <p:sldId id="500" r:id="rId19"/>
    <p:sldId id="513" r:id="rId20"/>
    <p:sldId id="515" r:id="rId21"/>
    <p:sldId id="514" r:id="rId22"/>
    <p:sldId id="285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FF"/>
    <a:srgbClr val="A80000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6488" autoAdjust="0"/>
  </p:normalViewPr>
  <p:slideViewPr>
    <p:cSldViewPr snapToGrid="0">
      <p:cViewPr varScale="1">
        <p:scale>
          <a:sx n="63" d="100"/>
          <a:sy n="63" d="100"/>
        </p:scale>
        <p:origin x="1064" y="56"/>
      </p:cViewPr>
      <p:guideLst>
        <p:guide orient="horz" pos="2160"/>
        <p:guide pos="3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0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57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3FA996-1FA3-4EFE-83E2-4748E1CAE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0" y="647901"/>
            <a:ext cx="2468880" cy="2887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docker-compose down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down [options]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停止和删除容器、网络、卷、镜像。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选项包括：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–</a:t>
            </a:r>
            <a:r>
              <a:rPr lang="en-US" altLang="zh-CN" sz="2000" dirty="0" err="1">
                <a:solidFill>
                  <a:srgbClr val="3D464D"/>
                </a:solidFill>
                <a:latin typeface="+mj-ea"/>
                <a:ea typeface="+mj-ea"/>
              </a:rPr>
              <a:t>rmi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 type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，删除镜像，类型必须是：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all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，删除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compose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文件中定义的所有镜像；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local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，删除镜像名为空的镜像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-v, –volumes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，删除已经在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compose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文件中定义的和匿名的附在容器上的数据卷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–remove-orphans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，删除服务中没有在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compose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中定义的容器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down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停用移除所有容器以及网络相关</a:t>
            </a:r>
            <a:endParaRPr lang="en-US" altLang="zh-CN" sz="2000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612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docker-compose logs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logs [options] [SERVICE...]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查看服务容器的输出。默认情况下，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将对不同的服务输出使用不同的颜色来区分。可以通过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–no-color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来关闭颜色。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logs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查看服务容器的输出</a:t>
            </a:r>
            <a:endParaRPr lang="en-US" altLang="zh-CN" sz="2000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95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docker-compose rm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删除所有（停止状态的）服务容器。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选项包括：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–f, –force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，强制直接删除，包括非停止状态的容器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-v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，删除容器所挂载的数据卷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rm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删除所有（停止状态的）服务容器。推荐先执行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stop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命令来停止容器。</a:t>
            </a:r>
            <a:endParaRPr lang="en-US" altLang="zh-CN" sz="2000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472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docker-compose start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start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启动已经存在的服务容器。</a:t>
            </a:r>
            <a:endParaRPr lang="en-US" altLang="zh-CN" sz="2000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095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docker-compose kill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kill [options] [SERVICE...]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通过发送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SIGKILL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信号来强制停止服务容器。 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支持通过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-s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参数来指定发送的信号，例如通过如下指令发送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SIGINT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信号：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kill -s SIGINT</a:t>
            </a:r>
          </a:p>
        </p:txBody>
      </p:sp>
    </p:spTree>
    <p:extLst>
      <p:ext uri="{BB962C8B-B14F-4D97-AF65-F5344CB8AC3E}">
        <p14:creationId xmlns:p14="http://schemas.microsoft.com/office/powerpoint/2010/main" val="352664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docker-compose exec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选项包括：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-d 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分离模式，后台运行命令。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–privileged 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获取特权。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–user </a:t>
            </a:r>
            <a:r>
              <a:rPr lang="en-US" altLang="zh-CN" sz="2000" dirty="0" err="1">
                <a:solidFill>
                  <a:srgbClr val="3D464D"/>
                </a:solidFill>
                <a:latin typeface="+mj-ea"/>
                <a:ea typeface="+mj-ea"/>
              </a:rPr>
              <a:t>USER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 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指定运行的用户。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-T 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禁用分配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TTY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，默认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exec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分配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TTY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。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–index=index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，当一个服务拥有多个容器时，可通过该参数登陆到该服务下的任何服务，例如：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exec –index=1 web /bin/bash 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，</a:t>
            </a:r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web</a:t>
            </a:r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服务中包含多个容器</a:t>
            </a:r>
            <a:endParaRPr lang="en-US" altLang="zh-CN" sz="2000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176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docker-compose stop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stop [options] [SERVICE...]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显示各个容器运行的进程情况。</a:t>
            </a:r>
            <a:endParaRPr lang="en-US" altLang="zh-CN" sz="2000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813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docker-compose version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j-ea"/>
                <a:ea typeface="+mj-ea"/>
              </a:rPr>
              <a:t>docker-compose version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j-ea"/>
                <a:ea typeface="+mj-ea"/>
              </a:rPr>
              <a:t>打印版本信息。</a:t>
            </a:r>
            <a:endParaRPr lang="en-US" altLang="zh-CN" sz="2000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83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450E156-2E08-4F94-B720-C9E75B066674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5ACBA7E-263C-4EA0-9990-8D94487FEC6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571447"/>
            <a:ext cx="44851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文件结构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CD696D-45C1-4068-A18F-9E0CAC07CB66}"/>
              </a:ext>
            </a:extLst>
          </p:cNvPr>
          <p:cNvSpPr/>
          <p:nvPr/>
        </p:nvSpPr>
        <p:spPr>
          <a:xfrm>
            <a:off x="564382" y="1524023"/>
            <a:ext cx="8579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Docker-Compose</a:t>
            </a:r>
            <a:r>
              <a:rPr lang="zh-CN" altLang="en-US" sz="2800" dirty="0">
                <a:latin typeface="+mn-ea"/>
              </a:rPr>
              <a:t>标准模板文件应该包含</a:t>
            </a:r>
            <a:r>
              <a:rPr lang="en-US" altLang="zh-CN" sz="2800" dirty="0">
                <a:latin typeface="+mn-ea"/>
              </a:rPr>
              <a:t>version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services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networks </a:t>
            </a:r>
            <a:r>
              <a:rPr lang="zh-CN" altLang="en-US" sz="2800" dirty="0">
                <a:latin typeface="+mn-ea"/>
              </a:rPr>
              <a:t>三大部分，最关键的是</a:t>
            </a:r>
            <a:r>
              <a:rPr lang="en-US" altLang="zh-CN" sz="2800" dirty="0">
                <a:latin typeface="+mn-ea"/>
              </a:rPr>
              <a:t>services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networks</a:t>
            </a:r>
            <a:r>
              <a:rPr lang="zh-CN" altLang="en-US" sz="2800" dirty="0">
                <a:latin typeface="+mn-ea"/>
              </a:rPr>
              <a:t>两个部分。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77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450E156-2E08-4F94-B720-C9E75B066674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5ACBA7E-263C-4EA0-9990-8D94487FEC6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571447"/>
            <a:ext cx="44851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文件结构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CD696D-45C1-4068-A18F-9E0CAC07CB66}"/>
              </a:ext>
            </a:extLst>
          </p:cNvPr>
          <p:cNvSpPr/>
          <p:nvPr/>
        </p:nvSpPr>
        <p:spPr>
          <a:xfrm>
            <a:off x="564382" y="1524023"/>
            <a:ext cx="8579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FF2AEC-319A-45F9-B83C-8543BD453D57}"/>
              </a:ext>
            </a:extLst>
          </p:cNvPr>
          <p:cNvSpPr/>
          <p:nvPr/>
        </p:nvSpPr>
        <p:spPr>
          <a:xfrm>
            <a:off x="904240" y="1907387"/>
            <a:ext cx="8750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在 </a:t>
            </a:r>
            <a:r>
              <a:rPr lang="en-US" altLang="zh-CN" sz="2400" dirty="0">
                <a:latin typeface="+mn-ea"/>
              </a:rPr>
              <a:t>docker-</a:t>
            </a:r>
            <a:r>
              <a:rPr lang="en-US" altLang="zh-CN" sz="2400" dirty="0" err="1">
                <a:latin typeface="+mn-ea"/>
              </a:rPr>
              <a:t>compose.yml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中定义组成应用程序的服务，以便它们可以在隔离的环境中一起运行。</a:t>
            </a:r>
          </a:p>
        </p:txBody>
      </p:sp>
    </p:spTree>
    <p:extLst>
      <p:ext uri="{BB962C8B-B14F-4D97-AF65-F5344CB8AC3E}">
        <p14:creationId xmlns:p14="http://schemas.microsoft.com/office/powerpoint/2010/main" val="243303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4" y="377124"/>
            <a:ext cx="5840625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Docker-compose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的原理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67D33E-A267-450E-962D-8AE9466B0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1737770"/>
            <a:ext cx="7203440" cy="40229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450E156-2E08-4F94-B720-C9E75B066674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5ACBA7E-263C-4EA0-9990-8D94487FEC6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571447"/>
            <a:ext cx="44851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CD696D-45C1-4068-A18F-9E0CAC07CB66}"/>
              </a:ext>
            </a:extLst>
          </p:cNvPr>
          <p:cNvSpPr/>
          <p:nvPr/>
        </p:nvSpPr>
        <p:spPr>
          <a:xfrm>
            <a:off x="564382" y="1524023"/>
            <a:ext cx="85796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8130D2-E6AE-40F2-B711-7A123AF46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54" y="1524023"/>
            <a:ext cx="69532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450E156-2E08-4F94-B720-C9E75B066674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5ACBA7E-263C-4EA0-9990-8D94487FEC6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571447"/>
            <a:ext cx="70251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管理应用的生命周期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4E0EA6-A2BD-4496-9F1B-15C384E04EDC}"/>
              </a:ext>
            </a:extLst>
          </p:cNvPr>
          <p:cNvSpPr/>
          <p:nvPr/>
        </p:nvSpPr>
        <p:spPr>
          <a:xfrm>
            <a:off x="1371599" y="1792516"/>
            <a:ext cx="81364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启动，停止和重建服务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查看正在运行的服务的状态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流式传输运行服务的日志输出</a:t>
            </a:r>
            <a:endParaRPr lang="en-US" altLang="zh-CN" sz="2400" dirty="0">
              <a:latin typeface="+mn-ea"/>
            </a:endParaRPr>
          </a:p>
          <a:p>
            <a:endParaRPr lang="zh-CN" altLang="en-US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在服务上运行一次性命令</a:t>
            </a:r>
          </a:p>
        </p:txBody>
      </p:sp>
    </p:spTree>
    <p:extLst>
      <p:ext uri="{BB962C8B-B14F-4D97-AF65-F5344CB8AC3E}">
        <p14:creationId xmlns:p14="http://schemas.microsoft.com/office/powerpoint/2010/main" val="1719367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/>
              <a:t>致 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4258231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的概述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B26604-4B15-4E45-A77C-2030F9F18874}"/>
              </a:ext>
            </a:extLst>
          </p:cNvPr>
          <p:cNvSpPr/>
          <p:nvPr/>
        </p:nvSpPr>
        <p:spPr>
          <a:xfrm>
            <a:off x="661407" y="1859340"/>
            <a:ext cx="86549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444C"/>
                </a:solidFill>
                <a:latin typeface="+mn-ea"/>
              </a:rPr>
              <a:t>Compose</a:t>
            </a:r>
            <a:r>
              <a:rPr lang="zh-CN" altLang="en-US" sz="2400" dirty="0">
                <a:solidFill>
                  <a:srgbClr val="33444C"/>
                </a:solidFill>
                <a:latin typeface="+mn-ea"/>
              </a:rPr>
              <a:t>是一个用于定义和运行多容器</a:t>
            </a:r>
            <a:r>
              <a:rPr lang="en-US" altLang="zh-CN" sz="2400" dirty="0">
                <a:solidFill>
                  <a:srgbClr val="33444C"/>
                </a:solidFill>
                <a:latin typeface="+mn-ea"/>
              </a:rPr>
              <a:t>Docker</a:t>
            </a:r>
            <a:r>
              <a:rPr lang="zh-CN" altLang="en-US" sz="2400" dirty="0">
                <a:solidFill>
                  <a:srgbClr val="33444C"/>
                </a:solidFill>
                <a:latin typeface="+mn-ea"/>
              </a:rPr>
              <a:t>应用程序的工具。使用</a:t>
            </a:r>
            <a:r>
              <a:rPr lang="en-US" altLang="zh-CN" sz="2400" dirty="0">
                <a:solidFill>
                  <a:srgbClr val="33444C"/>
                </a:solidFill>
                <a:latin typeface="+mn-ea"/>
              </a:rPr>
              <a:t>Compose</a:t>
            </a:r>
            <a:r>
              <a:rPr lang="zh-CN" altLang="en-US" sz="2400" dirty="0">
                <a:solidFill>
                  <a:srgbClr val="33444C"/>
                </a:solidFill>
                <a:latin typeface="+mn-ea"/>
              </a:rPr>
              <a:t>，您可以使用</a:t>
            </a:r>
            <a:r>
              <a:rPr lang="en-US" altLang="zh-CN" sz="2400" dirty="0">
                <a:solidFill>
                  <a:srgbClr val="33444C"/>
                </a:solidFill>
                <a:latin typeface="+mn-ea"/>
              </a:rPr>
              <a:t>YAML</a:t>
            </a:r>
            <a:r>
              <a:rPr lang="zh-CN" altLang="en-US" sz="2400" dirty="0">
                <a:solidFill>
                  <a:srgbClr val="33444C"/>
                </a:solidFill>
                <a:latin typeface="+mn-ea"/>
              </a:rPr>
              <a:t>文件来配置应用程序的服务。然后，使用单个命令，您可以从配置中创建并启动所有服务。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DF7D3AF-F5D3-45DA-B702-632231211B6A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5A86B71-8E69-4F9D-A625-D4B68B25C42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488202"/>
            <a:ext cx="475945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的概述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0B832A2-0551-48BB-8ADC-68A3CB7E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10" y="1588022"/>
            <a:ext cx="8904738" cy="41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793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+mj-ea"/>
                <a:ea typeface="+mj-ea"/>
              </a:rPr>
              <a:t>Compose 中有两个重要的概念：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+mj-ea"/>
                <a:ea typeface="+mj-ea"/>
              </a:rPr>
              <a:t>服务 (service)：一个应用的容器，实际上可以包括若干运行相同镜像的容器实例。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+mj-ea"/>
                <a:ea typeface="+mj-ea"/>
              </a:rPr>
              <a:t>项目 (project)：由一组关联的应用容器组成的一个完整业务单元，在 docker-compose.yml 文件中定义。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F0909"/>
                </a:solidFill>
                <a:effectLst/>
                <a:latin typeface="+mj-ea"/>
                <a:ea typeface="+mj-ea"/>
              </a:rPr>
              <a:t>Compose 的默认管理对象是项目，通过子命令对项目中的一组容器进行便捷地生命周期管理。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1F0909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882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5FB126A-521A-43B2-A5F0-08ED66F265DB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1937954-6F70-4BE5-A9B7-67C7C4D0A55E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的兼容性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242FFF-8D62-4F61-A226-D7666A443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2" y="1341126"/>
            <a:ext cx="8750595" cy="505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1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5C034B3-2528-4556-99E5-AA8AF006A159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F1424D-DCDD-419E-8A39-57BB2C55AEFF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571447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的安装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4BEB86-1394-4120-90ED-98ACE8CF41ED}"/>
              </a:ext>
            </a:extLst>
          </p:cNvPr>
          <p:cNvSpPr/>
          <p:nvPr/>
        </p:nvSpPr>
        <p:spPr>
          <a:xfrm>
            <a:off x="314960" y="1582341"/>
            <a:ext cx="10617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运行二进制文件下载最新版本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$  curl -L https://github.com/docker/compose/releases/download/1.17.1/docker-compose-`uname -s`-`</a:t>
            </a:r>
            <a:r>
              <a:rPr lang="en-US" altLang="zh-CN" sz="2400" dirty="0" err="1">
                <a:latin typeface="+mn-ea"/>
              </a:rPr>
              <a:t>uname</a:t>
            </a:r>
            <a:r>
              <a:rPr lang="en-US" altLang="zh-CN" sz="2400" dirty="0">
                <a:latin typeface="+mn-ea"/>
              </a:rPr>
              <a:t> -m` -o /</a:t>
            </a:r>
            <a:r>
              <a:rPr lang="en-US" altLang="zh-CN" sz="2400" dirty="0" err="1">
                <a:latin typeface="+mn-ea"/>
              </a:rPr>
              <a:t>usr</a:t>
            </a:r>
            <a:r>
              <a:rPr lang="en-US" altLang="zh-CN" sz="2400" dirty="0">
                <a:latin typeface="+mn-ea"/>
              </a:rPr>
              <a:t>/local/bin/docker-compose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授权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$  </a:t>
            </a:r>
            <a:r>
              <a:rPr lang="en-US" altLang="zh-CN" sz="2400" dirty="0" err="1">
                <a:latin typeface="+mn-ea"/>
              </a:rPr>
              <a:t>chmod</a:t>
            </a:r>
            <a:r>
              <a:rPr lang="en-US" altLang="zh-CN" sz="2400" dirty="0">
                <a:latin typeface="+mn-ea"/>
              </a:rPr>
              <a:t> +x /</a:t>
            </a:r>
            <a:r>
              <a:rPr lang="en-US" altLang="zh-CN" sz="2400" dirty="0" err="1">
                <a:latin typeface="+mn-ea"/>
              </a:rPr>
              <a:t>usr</a:t>
            </a:r>
            <a:r>
              <a:rPr lang="en-US" altLang="zh-CN" sz="2400" dirty="0">
                <a:latin typeface="+mn-ea"/>
              </a:rPr>
              <a:t>/local/bin/docker-compose </a:t>
            </a:r>
          </a:p>
          <a:p>
            <a:endParaRPr lang="en-US" altLang="zh-CN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+mn-ea"/>
              </a:rPr>
              <a:t>查看版本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en-US" altLang="zh-CN" sz="2400" dirty="0">
                <a:latin typeface="+mn-ea"/>
              </a:rPr>
              <a:t>$   docker-compose version</a:t>
            </a:r>
          </a:p>
          <a:p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85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5381486-CA64-45D5-83D1-8F194111D839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92A1605-69FA-4C47-AA74-3F76410EE5E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的卸载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892ED6-4ADC-4B62-B71B-8214EF54DDFB}"/>
              </a:ext>
            </a:extLst>
          </p:cNvPr>
          <p:cNvSpPr/>
          <p:nvPr/>
        </p:nvSpPr>
        <p:spPr>
          <a:xfrm>
            <a:off x="1031742" y="1740654"/>
            <a:ext cx="7088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+mn-ea"/>
              </a:rPr>
              <a:t> rm /</a:t>
            </a:r>
            <a:r>
              <a:rPr lang="en-US" altLang="zh-CN" sz="3200" dirty="0" err="1">
                <a:solidFill>
                  <a:srgbClr val="000000"/>
                </a:solidFill>
                <a:latin typeface="+mn-ea"/>
              </a:rPr>
              <a:t>usr</a:t>
            </a:r>
            <a:r>
              <a:rPr lang="en-US" altLang="zh-CN" sz="3200" dirty="0">
                <a:solidFill>
                  <a:srgbClr val="000000"/>
                </a:solidFill>
                <a:latin typeface="+mn-ea"/>
              </a:rPr>
              <a:t>/local/bin/docker-compose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209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564382" y="1802632"/>
            <a:ext cx="875059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docker-compose up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n-ea"/>
              </a:rPr>
              <a:t>选项包括：</a:t>
            </a:r>
          </a:p>
          <a:p>
            <a:pPr lvl="1"/>
            <a:r>
              <a:rPr lang="en-US" altLang="zh-CN" sz="2000" dirty="0">
                <a:solidFill>
                  <a:srgbClr val="3D464D"/>
                </a:solidFill>
                <a:latin typeface="+mn-ea"/>
              </a:rPr>
              <a:t>-d </a:t>
            </a:r>
            <a:r>
              <a:rPr lang="zh-CN" altLang="en-US" sz="2000" dirty="0">
                <a:solidFill>
                  <a:srgbClr val="3D464D"/>
                </a:solidFill>
                <a:latin typeface="+mn-ea"/>
              </a:rPr>
              <a:t>在后台运行服务容器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3D464D"/>
                </a:solidFill>
                <a:latin typeface="+mn-ea"/>
              </a:rPr>
              <a:t>docker-compose up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n-ea"/>
              </a:rPr>
              <a:t>启动所有服务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3D464D"/>
                </a:solidFill>
                <a:latin typeface="+mn-ea"/>
              </a:rPr>
              <a:t>docker-compose up -d</a:t>
            </a:r>
          </a:p>
          <a:p>
            <a:pPr lvl="1"/>
            <a:r>
              <a:rPr lang="zh-CN" altLang="en-US" sz="2000" dirty="0">
                <a:solidFill>
                  <a:srgbClr val="3D464D"/>
                </a:solidFill>
                <a:latin typeface="+mn-ea"/>
              </a:rPr>
              <a:t>在后台所有启动服务</a:t>
            </a:r>
          </a:p>
        </p:txBody>
      </p:sp>
    </p:spTree>
    <p:extLst>
      <p:ext uri="{BB962C8B-B14F-4D97-AF65-F5344CB8AC3E}">
        <p14:creationId xmlns:p14="http://schemas.microsoft.com/office/powerpoint/2010/main" val="119154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compose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常用命令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docker-compose </a:t>
            </a:r>
            <a:r>
              <a:rPr lang="en-US" altLang="zh-CN" sz="3200" b="1" dirty="0" err="1">
                <a:solidFill>
                  <a:srgbClr val="3D464D"/>
                </a:solidFill>
                <a:latin typeface="-apple-system"/>
              </a:rPr>
              <a:t>ps</a:t>
            </a:r>
            <a:endParaRPr lang="en-US" altLang="zh-CN" sz="3200" b="1" dirty="0">
              <a:solidFill>
                <a:srgbClr val="3D46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3D464D"/>
                </a:solidFill>
                <a:latin typeface="+mj-ea"/>
                <a:ea typeface="+mj-ea"/>
              </a:rPr>
              <a:t>docker-compose </a:t>
            </a:r>
            <a:r>
              <a:rPr lang="en-US" altLang="zh-CN" dirty="0" err="1">
                <a:solidFill>
                  <a:srgbClr val="3D464D"/>
                </a:solidFill>
                <a:latin typeface="+mj-ea"/>
                <a:ea typeface="+mj-ea"/>
              </a:rPr>
              <a:t>ps</a:t>
            </a:r>
            <a:endParaRPr lang="en-US" altLang="zh-CN" dirty="0">
              <a:solidFill>
                <a:srgbClr val="3D464D"/>
              </a:solidFill>
              <a:latin typeface="+mj-ea"/>
              <a:ea typeface="+mj-ea"/>
            </a:endParaRPr>
          </a:p>
          <a:p>
            <a:r>
              <a:rPr lang="zh-CN" altLang="en-US" dirty="0">
                <a:solidFill>
                  <a:srgbClr val="3D464D"/>
                </a:solidFill>
                <a:latin typeface="+mj-ea"/>
                <a:ea typeface="+mj-ea"/>
              </a:rPr>
              <a:t>列出项目中目前的所有容器</a:t>
            </a:r>
            <a:endParaRPr lang="en-US" altLang="zh-CN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2329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af7fd9b-b5a0-4779-83e3-3a4cc91f1c1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768</Words>
  <Application>Microsoft Office PowerPoint</Application>
  <PresentationFormat>宽屏</PresentationFormat>
  <Paragraphs>99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-apple-system</vt:lpstr>
      <vt:lpstr>华文新魏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 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王 少博</cp:lastModifiedBy>
  <cp:revision>846</cp:revision>
  <dcterms:created xsi:type="dcterms:W3CDTF">2017-01-11T01:22:00Z</dcterms:created>
  <dcterms:modified xsi:type="dcterms:W3CDTF">2019-05-10T09:59:21Z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