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A2CA01-E9AF-495C-A1D7-C2BFAF4D7873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44CB-F8D9-437C-9811-7686BB884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900" dirty="0" smtClean="0"/>
              <a:t>Vehicle Number Plate Detection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 </a:t>
            </a:r>
            <a:r>
              <a:rPr lang="en-IN" sz="2700" dirty="0"/>
              <a:t>I</a:t>
            </a:r>
            <a:r>
              <a:rPr lang="en-IN" sz="2700" dirty="0" smtClean="0"/>
              <a:t>dentify the license plate in the image and do an OCR to extract the character from the detected license plate 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471488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Name: </a:t>
            </a:r>
            <a:r>
              <a:rPr lang="en-IN" sz="2800" dirty="0" err="1" smtClean="0"/>
              <a:t>Shanu</a:t>
            </a:r>
            <a:r>
              <a:rPr lang="en-IN" sz="2800" dirty="0" smtClean="0"/>
              <a:t> </a:t>
            </a:r>
            <a:r>
              <a:rPr lang="en-IN" sz="2800" dirty="0" err="1" smtClean="0"/>
              <a:t>Dey</a:t>
            </a:r>
            <a:endParaRPr lang="en-IN" sz="2800" dirty="0" smtClean="0"/>
          </a:p>
          <a:p>
            <a:pPr algn="l"/>
            <a:r>
              <a:rPr lang="en-IN" sz="2800" dirty="0" err="1" smtClean="0"/>
              <a:t>Github</a:t>
            </a:r>
            <a:r>
              <a:rPr lang="en-IN" sz="2800" dirty="0" smtClean="0"/>
              <a:t>: github.com/</a:t>
            </a:r>
            <a:r>
              <a:rPr lang="en-IN" sz="2800" dirty="0" err="1" smtClean="0"/>
              <a:t>ShanuDey</a:t>
            </a:r>
            <a:endParaRPr lang="en-IN" sz="2800" dirty="0" smtClean="0"/>
          </a:p>
          <a:p>
            <a:pPr algn="l"/>
            <a:r>
              <a:rPr lang="en-IN" sz="2800" dirty="0" smtClean="0"/>
              <a:t>Telegram: @</a:t>
            </a:r>
            <a:r>
              <a:rPr lang="en-IN" sz="2800" dirty="0" err="1" smtClean="0"/>
              <a:t>ShanuDey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numberplat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785926"/>
            <a:ext cx="5524539" cy="41434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Principle </a:t>
            </a:r>
            <a:endParaRPr lang="en-US" dirty="0"/>
          </a:p>
        </p:txBody>
      </p:sp>
      <p:pic>
        <p:nvPicPr>
          <p:cNvPr id="4" name="Picture 3" descr="image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071678"/>
            <a:ext cx="1901879" cy="1571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8926" y="2214554"/>
            <a:ext cx="221457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License Plate Detection using YOLO</a:t>
            </a:r>
            <a:endParaRPr lang="en-US" dirty="0"/>
          </a:p>
        </p:txBody>
      </p:sp>
      <p:pic>
        <p:nvPicPr>
          <p:cNvPr id="6" name="Picture 5" descr="detcted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1714488"/>
            <a:ext cx="2643206" cy="2184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57422" y="2786058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286380" y="2857496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icense pl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4786322"/>
            <a:ext cx="2165011" cy="6429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00364" y="4500570"/>
            <a:ext cx="242889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Optical Character Recognition using </a:t>
            </a:r>
            <a:r>
              <a:rPr lang="en-IN" dirty="0" err="1" smtClean="0"/>
              <a:t>pytesseract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720" y="4929198"/>
            <a:ext cx="20505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MH 02 BM 5048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357422" y="507207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643570" y="507207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7108049" y="4321975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the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Image source: https://bigdata-madesimple.com/wp-content/uploads/2019/02/numberplate.jpg</a:t>
            </a:r>
          </a:p>
          <a:p>
            <a:r>
              <a:rPr lang="en-IN" sz="1600" dirty="0" err="1" smtClean="0"/>
              <a:t>Yolo</a:t>
            </a:r>
            <a:r>
              <a:rPr lang="en-IN" sz="1600" dirty="0" smtClean="0"/>
              <a:t>: </a:t>
            </a:r>
            <a:r>
              <a:rPr lang="en-US" sz="1600" dirty="0" smtClean="0"/>
              <a:t>https://pjreddie.com/darknet/yolo/</a:t>
            </a:r>
          </a:p>
          <a:p>
            <a:r>
              <a:rPr lang="en-IN" sz="1600" dirty="0" err="1" smtClean="0"/>
              <a:t>Tesseract</a:t>
            </a:r>
            <a:r>
              <a:rPr lang="en-IN" sz="1600" dirty="0" smtClean="0"/>
              <a:t>: </a:t>
            </a:r>
            <a:r>
              <a:rPr lang="en-US" sz="1600" dirty="0" smtClean="0"/>
              <a:t>https://github.com/tesseract-ocr/tesseract</a:t>
            </a:r>
          </a:p>
          <a:p>
            <a:r>
              <a:rPr lang="en-IN" sz="1600" dirty="0" err="1" smtClean="0"/>
              <a:t>Notebook:https</a:t>
            </a:r>
            <a:r>
              <a:rPr lang="en-IN" sz="1600" dirty="0" smtClean="0"/>
              <a:t>://</a:t>
            </a:r>
            <a:r>
              <a:rPr lang="en-IN" sz="1600" dirty="0" err="1" smtClean="0"/>
              <a:t>colab.research.google.com</a:t>
            </a:r>
            <a:r>
              <a:rPr lang="en-IN" sz="1600" dirty="0" smtClean="0"/>
              <a:t>/drive/1jqql1dJwQzlAiGdLw8FF_JmyfL5HCbP1</a:t>
            </a:r>
          </a:p>
          <a:p>
            <a:r>
              <a:rPr lang="en-IN" sz="1600" dirty="0" err="1" smtClean="0"/>
              <a:t>Github</a:t>
            </a:r>
            <a:r>
              <a:rPr lang="en-IN" sz="1600" dirty="0" smtClean="0"/>
              <a:t>: </a:t>
            </a:r>
            <a:r>
              <a:rPr lang="en-US" sz="1600" dirty="0" smtClean="0"/>
              <a:t>https://github.com/ShanuDey/Vehicle-Number-Plate-Detection-and-OCR-identification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62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Vehicle Number Plate Detection  Identify the license plate in the image and do an OCR to extract the character from the detected license plate </vt:lpstr>
      <vt:lpstr>Introduction</vt:lpstr>
      <vt:lpstr>Working Principle </vt:lpstr>
      <vt:lpstr>Demo of the solution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Number Plate Detection  Identify the license plate in the image and do an OCR to extract the character from the detected license plate</dc:title>
  <dc:creator>Shanu Dey</dc:creator>
  <cp:lastModifiedBy>Shanu Dey</cp:lastModifiedBy>
  <cp:revision>7</cp:revision>
  <dcterms:created xsi:type="dcterms:W3CDTF">2019-09-22T06:20:11Z</dcterms:created>
  <dcterms:modified xsi:type="dcterms:W3CDTF">2020-01-12T16:31:04Z</dcterms:modified>
</cp:coreProperties>
</file>