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E7091-5B27-4D4F-B443-3E47DC3F5AB8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</dgm:pt>
    <dgm:pt modelId="{B90FE336-DBE4-400E-B0D7-7DE0E2727DEA}">
      <dgm:prSet phldrT="[文本]"/>
      <dgm:spPr/>
      <dgm:t>
        <a:bodyPr/>
        <a:lstStyle/>
        <a:p>
          <a:pPr algn="ctr"/>
          <a:r>
            <a:rPr lang="en-AU" altLang="zh-CN" dirty="0"/>
            <a:t>Brain Training</a:t>
          </a:r>
          <a:endParaRPr lang="zh-CN" altLang="en-US" dirty="0"/>
        </a:p>
      </dgm:t>
    </dgm:pt>
    <dgm:pt modelId="{8A2ADDA8-ECD1-4D04-AA50-5F2D63B88BBE}" type="parTrans" cxnId="{85A27C84-3309-4A10-B785-92DC85673066}">
      <dgm:prSet/>
      <dgm:spPr/>
      <dgm:t>
        <a:bodyPr/>
        <a:lstStyle/>
        <a:p>
          <a:pPr algn="ctr"/>
          <a:endParaRPr lang="zh-CN" altLang="en-US"/>
        </a:p>
      </dgm:t>
    </dgm:pt>
    <dgm:pt modelId="{1EEA1696-2DD7-4F21-AEA9-412A755842FF}" type="sibTrans" cxnId="{85A27C84-3309-4A10-B785-92DC85673066}">
      <dgm:prSet/>
      <dgm:spPr/>
      <dgm:t>
        <a:bodyPr/>
        <a:lstStyle/>
        <a:p>
          <a:pPr algn="ctr"/>
          <a:endParaRPr lang="zh-CN" altLang="en-US"/>
        </a:p>
      </dgm:t>
    </dgm:pt>
    <dgm:pt modelId="{B69064B2-AD2E-4A8B-BD3F-BDFD1D640652}">
      <dgm:prSet phldrT="[文本]"/>
      <dgm:spPr/>
      <dgm:t>
        <a:bodyPr/>
        <a:lstStyle/>
        <a:p>
          <a:pPr algn="ctr"/>
          <a:r>
            <a:rPr lang="en-AU" altLang="zh-CN"/>
            <a:t>Gamifying Waste Education</a:t>
          </a:r>
          <a:endParaRPr lang="zh-CN" altLang="en-US"/>
        </a:p>
      </dgm:t>
    </dgm:pt>
    <dgm:pt modelId="{73291A99-127F-4B4E-8FC1-7AAF89DE5E28}" type="parTrans" cxnId="{A883C80C-CD61-4A7E-84D7-BA78247AE11A}">
      <dgm:prSet/>
      <dgm:spPr/>
      <dgm:t>
        <a:bodyPr/>
        <a:lstStyle/>
        <a:p>
          <a:pPr algn="ctr"/>
          <a:endParaRPr lang="zh-CN" altLang="en-US"/>
        </a:p>
      </dgm:t>
    </dgm:pt>
    <dgm:pt modelId="{30C6099B-1AF0-471E-B237-DDD196D724BA}" type="sibTrans" cxnId="{A883C80C-CD61-4A7E-84D7-BA78247AE11A}">
      <dgm:prSet/>
      <dgm:spPr/>
      <dgm:t>
        <a:bodyPr/>
        <a:lstStyle/>
        <a:p>
          <a:pPr algn="ctr"/>
          <a:endParaRPr lang="zh-CN" altLang="en-US"/>
        </a:p>
      </dgm:t>
    </dgm:pt>
    <dgm:pt modelId="{CEEB8B24-3618-4179-A1D8-DD6C3BB26191}">
      <dgm:prSet phldrT="[文本]"/>
      <dgm:spPr/>
      <dgm:t>
        <a:bodyPr/>
        <a:lstStyle/>
        <a:p>
          <a:pPr algn="ctr"/>
          <a:r>
            <a:rPr lang="en-AU" altLang="en-US"/>
            <a:t>Smart Green Mind</a:t>
          </a:r>
          <a:endParaRPr lang="zh-CN" altLang="en-US"/>
        </a:p>
      </dgm:t>
    </dgm:pt>
    <dgm:pt modelId="{19F04BCE-FBAB-476D-AD64-C487107EEBC0}" type="parTrans" cxnId="{B5C77BFD-7804-46C3-969B-9DC41DFAF44D}">
      <dgm:prSet/>
      <dgm:spPr/>
      <dgm:t>
        <a:bodyPr/>
        <a:lstStyle/>
        <a:p>
          <a:pPr algn="ctr"/>
          <a:endParaRPr lang="zh-CN" altLang="en-US"/>
        </a:p>
      </dgm:t>
    </dgm:pt>
    <dgm:pt modelId="{53B93F44-8405-4794-B0A7-4876D3944AEF}" type="sibTrans" cxnId="{B5C77BFD-7804-46C3-969B-9DC41DFAF44D}">
      <dgm:prSet/>
      <dgm:spPr/>
      <dgm:t>
        <a:bodyPr/>
        <a:lstStyle/>
        <a:p>
          <a:pPr algn="ctr"/>
          <a:endParaRPr lang="zh-CN" altLang="en-US"/>
        </a:p>
      </dgm:t>
    </dgm:pt>
    <dgm:pt modelId="{43F34A47-2DED-48B5-9EEC-CFDE31E076C4}" type="pres">
      <dgm:prSet presAssocID="{315E7091-5B27-4D4F-B443-3E47DC3F5AB8}" presName="Name0" presStyleCnt="0">
        <dgm:presLayoutVars>
          <dgm:dir/>
          <dgm:resizeHandles val="exact"/>
        </dgm:presLayoutVars>
      </dgm:prSet>
      <dgm:spPr/>
    </dgm:pt>
    <dgm:pt modelId="{1249A037-7E4F-4BB8-95C8-E2721B1468B3}" type="pres">
      <dgm:prSet presAssocID="{315E7091-5B27-4D4F-B443-3E47DC3F5AB8}" presName="vNodes" presStyleCnt="0"/>
      <dgm:spPr/>
    </dgm:pt>
    <dgm:pt modelId="{E8082A0F-3A96-47FD-BD6C-1B3B2002B72D}" type="pres">
      <dgm:prSet presAssocID="{B90FE336-DBE4-400E-B0D7-7DE0E2727DEA}" presName="node" presStyleLbl="node1" presStyleIdx="0" presStyleCnt="3">
        <dgm:presLayoutVars>
          <dgm:bulletEnabled val="1"/>
        </dgm:presLayoutVars>
      </dgm:prSet>
      <dgm:spPr/>
    </dgm:pt>
    <dgm:pt modelId="{90125FE6-A491-4A5C-BC93-6F026831E34C}" type="pres">
      <dgm:prSet presAssocID="{1EEA1696-2DD7-4F21-AEA9-412A755842FF}" presName="spacerT" presStyleCnt="0"/>
      <dgm:spPr/>
    </dgm:pt>
    <dgm:pt modelId="{6046801F-2304-491F-BBA1-552C33C848B4}" type="pres">
      <dgm:prSet presAssocID="{1EEA1696-2DD7-4F21-AEA9-412A755842FF}" presName="sibTrans" presStyleLbl="sibTrans2D1" presStyleIdx="0" presStyleCnt="2"/>
      <dgm:spPr/>
    </dgm:pt>
    <dgm:pt modelId="{3099F3B2-08DA-4A80-AE26-4AC70F495498}" type="pres">
      <dgm:prSet presAssocID="{1EEA1696-2DD7-4F21-AEA9-412A755842FF}" presName="spacerB" presStyleCnt="0"/>
      <dgm:spPr/>
    </dgm:pt>
    <dgm:pt modelId="{C77F27CC-EAF5-4E7F-9FBC-C42C9D9C2D3E}" type="pres">
      <dgm:prSet presAssocID="{B69064B2-AD2E-4A8B-BD3F-BDFD1D640652}" presName="node" presStyleLbl="node1" presStyleIdx="1" presStyleCnt="3">
        <dgm:presLayoutVars>
          <dgm:bulletEnabled val="1"/>
        </dgm:presLayoutVars>
      </dgm:prSet>
      <dgm:spPr/>
    </dgm:pt>
    <dgm:pt modelId="{1CFAC9D2-0EAC-46BE-A8FE-577A1A60CB94}" type="pres">
      <dgm:prSet presAssocID="{315E7091-5B27-4D4F-B443-3E47DC3F5AB8}" presName="sibTransLast" presStyleLbl="sibTrans2D1" presStyleIdx="1" presStyleCnt="2"/>
      <dgm:spPr/>
    </dgm:pt>
    <dgm:pt modelId="{81D864ED-A20E-4BED-90DE-A1F761876235}" type="pres">
      <dgm:prSet presAssocID="{315E7091-5B27-4D4F-B443-3E47DC3F5AB8}" presName="connectorText" presStyleLbl="sibTrans2D1" presStyleIdx="1" presStyleCnt="2"/>
      <dgm:spPr/>
    </dgm:pt>
    <dgm:pt modelId="{1A6100FE-B35A-4535-94A3-BE3099E435E2}" type="pres">
      <dgm:prSet presAssocID="{315E7091-5B27-4D4F-B443-3E47DC3F5AB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41836DCF-C615-4895-AE82-8B0F08D73224}" type="presOf" srcId="{CEEB8B24-3618-4179-A1D8-DD6C3BB26191}" destId="{1A6100FE-B35A-4535-94A3-BE3099E435E2}" srcOrd="0" destOrd="0" presId="urn:microsoft.com/office/officeart/2005/8/layout/equation2"/>
    <dgm:cxn modelId="{12DE3E57-A5C5-45D0-884A-D04B8CD24995}" type="presOf" srcId="{1EEA1696-2DD7-4F21-AEA9-412A755842FF}" destId="{6046801F-2304-491F-BBA1-552C33C848B4}" srcOrd="0" destOrd="0" presId="urn:microsoft.com/office/officeart/2005/8/layout/equation2"/>
    <dgm:cxn modelId="{C5DBAE84-BD82-431F-B347-35BBEE9AB1F0}" type="presOf" srcId="{B69064B2-AD2E-4A8B-BD3F-BDFD1D640652}" destId="{C77F27CC-EAF5-4E7F-9FBC-C42C9D9C2D3E}" srcOrd="0" destOrd="0" presId="urn:microsoft.com/office/officeart/2005/8/layout/equation2"/>
    <dgm:cxn modelId="{A48ADE63-3582-4B10-8336-25E30B7917FD}" type="presOf" srcId="{30C6099B-1AF0-471E-B237-DDD196D724BA}" destId="{1CFAC9D2-0EAC-46BE-A8FE-577A1A60CB94}" srcOrd="0" destOrd="0" presId="urn:microsoft.com/office/officeart/2005/8/layout/equation2"/>
    <dgm:cxn modelId="{85A27C84-3309-4A10-B785-92DC85673066}" srcId="{315E7091-5B27-4D4F-B443-3E47DC3F5AB8}" destId="{B90FE336-DBE4-400E-B0D7-7DE0E2727DEA}" srcOrd="0" destOrd="0" parTransId="{8A2ADDA8-ECD1-4D04-AA50-5F2D63B88BBE}" sibTransId="{1EEA1696-2DD7-4F21-AEA9-412A755842FF}"/>
    <dgm:cxn modelId="{6F5A15CE-9B4E-4836-BCC9-EE9EA9E207C1}" type="presOf" srcId="{30C6099B-1AF0-471E-B237-DDD196D724BA}" destId="{81D864ED-A20E-4BED-90DE-A1F761876235}" srcOrd="1" destOrd="0" presId="urn:microsoft.com/office/officeart/2005/8/layout/equation2"/>
    <dgm:cxn modelId="{64EEA9FA-09DF-4701-89EF-1BC5C8C67F46}" type="presOf" srcId="{B90FE336-DBE4-400E-B0D7-7DE0E2727DEA}" destId="{E8082A0F-3A96-47FD-BD6C-1B3B2002B72D}" srcOrd="0" destOrd="0" presId="urn:microsoft.com/office/officeart/2005/8/layout/equation2"/>
    <dgm:cxn modelId="{A883C80C-CD61-4A7E-84D7-BA78247AE11A}" srcId="{315E7091-5B27-4D4F-B443-3E47DC3F5AB8}" destId="{B69064B2-AD2E-4A8B-BD3F-BDFD1D640652}" srcOrd="1" destOrd="0" parTransId="{73291A99-127F-4B4E-8FC1-7AAF89DE5E28}" sibTransId="{30C6099B-1AF0-471E-B237-DDD196D724BA}"/>
    <dgm:cxn modelId="{B5C77BFD-7804-46C3-969B-9DC41DFAF44D}" srcId="{315E7091-5B27-4D4F-B443-3E47DC3F5AB8}" destId="{CEEB8B24-3618-4179-A1D8-DD6C3BB26191}" srcOrd="2" destOrd="0" parTransId="{19F04BCE-FBAB-476D-AD64-C487107EEBC0}" sibTransId="{53B93F44-8405-4794-B0A7-4876D3944AEF}"/>
    <dgm:cxn modelId="{485BB332-9921-44C9-A94D-33C62D274365}" type="presOf" srcId="{315E7091-5B27-4D4F-B443-3E47DC3F5AB8}" destId="{43F34A47-2DED-48B5-9EEC-CFDE31E076C4}" srcOrd="0" destOrd="0" presId="urn:microsoft.com/office/officeart/2005/8/layout/equation2"/>
    <dgm:cxn modelId="{B6CFA065-5A0A-47E9-A75B-6E50FEA9737B}" type="presParOf" srcId="{43F34A47-2DED-48B5-9EEC-CFDE31E076C4}" destId="{1249A037-7E4F-4BB8-95C8-E2721B1468B3}" srcOrd="0" destOrd="0" presId="urn:microsoft.com/office/officeart/2005/8/layout/equation2"/>
    <dgm:cxn modelId="{C65D39D7-41BC-458B-8FF9-331E4B92C2B3}" type="presParOf" srcId="{1249A037-7E4F-4BB8-95C8-E2721B1468B3}" destId="{E8082A0F-3A96-47FD-BD6C-1B3B2002B72D}" srcOrd="0" destOrd="0" presId="urn:microsoft.com/office/officeart/2005/8/layout/equation2"/>
    <dgm:cxn modelId="{A28EEC7A-8734-41AF-9021-64188C95FB72}" type="presParOf" srcId="{1249A037-7E4F-4BB8-95C8-E2721B1468B3}" destId="{90125FE6-A491-4A5C-BC93-6F026831E34C}" srcOrd="1" destOrd="0" presId="urn:microsoft.com/office/officeart/2005/8/layout/equation2"/>
    <dgm:cxn modelId="{3CFFC8F9-C5A5-41E4-B148-3F3EA4D5C2C4}" type="presParOf" srcId="{1249A037-7E4F-4BB8-95C8-E2721B1468B3}" destId="{6046801F-2304-491F-BBA1-552C33C848B4}" srcOrd="2" destOrd="0" presId="urn:microsoft.com/office/officeart/2005/8/layout/equation2"/>
    <dgm:cxn modelId="{EACE83E4-80A5-45E3-B9F0-4D1CC5868B2A}" type="presParOf" srcId="{1249A037-7E4F-4BB8-95C8-E2721B1468B3}" destId="{3099F3B2-08DA-4A80-AE26-4AC70F495498}" srcOrd="3" destOrd="0" presId="urn:microsoft.com/office/officeart/2005/8/layout/equation2"/>
    <dgm:cxn modelId="{9915E304-3574-4CA9-A1D6-749E4C21DB83}" type="presParOf" srcId="{1249A037-7E4F-4BB8-95C8-E2721B1468B3}" destId="{C77F27CC-EAF5-4E7F-9FBC-C42C9D9C2D3E}" srcOrd="4" destOrd="0" presId="urn:microsoft.com/office/officeart/2005/8/layout/equation2"/>
    <dgm:cxn modelId="{8B3994CE-79A5-4F4B-8F92-870F62D6789A}" type="presParOf" srcId="{43F34A47-2DED-48B5-9EEC-CFDE31E076C4}" destId="{1CFAC9D2-0EAC-46BE-A8FE-577A1A60CB94}" srcOrd="1" destOrd="0" presId="urn:microsoft.com/office/officeart/2005/8/layout/equation2"/>
    <dgm:cxn modelId="{2B25F444-965F-4A7F-AB37-AF4BF9D0E625}" type="presParOf" srcId="{1CFAC9D2-0EAC-46BE-A8FE-577A1A60CB94}" destId="{81D864ED-A20E-4BED-90DE-A1F761876235}" srcOrd="0" destOrd="0" presId="urn:microsoft.com/office/officeart/2005/8/layout/equation2"/>
    <dgm:cxn modelId="{4AF377B8-4969-44D4-8A23-CC9FD6A06C16}" type="presParOf" srcId="{43F34A47-2DED-48B5-9EEC-CFDE31E076C4}" destId="{1A6100FE-B35A-4535-94A3-BE3099E435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82A0F-3A96-47FD-BD6C-1B3B2002B72D}">
      <dsp:nvSpPr>
        <dsp:cNvPr id="0" name=""/>
        <dsp:cNvSpPr/>
      </dsp:nvSpPr>
      <dsp:spPr>
        <a:xfrm>
          <a:off x="729314" y="67"/>
          <a:ext cx="1322850" cy="1322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400" kern="1200" dirty="0"/>
            <a:t>Brain Training</a:t>
          </a:r>
          <a:endParaRPr lang="zh-CN" altLang="en-US" sz="1400" kern="1200" dirty="0"/>
        </a:p>
      </dsp:txBody>
      <dsp:txXfrm>
        <a:off x="923041" y="193794"/>
        <a:ext cx="935396" cy="935396"/>
      </dsp:txXfrm>
    </dsp:sp>
    <dsp:sp modelId="{6046801F-2304-491F-BBA1-552C33C848B4}">
      <dsp:nvSpPr>
        <dsp:cNvPr id="0" name=""/>
        <dsp:cNvSpPr/>
      </dsp:nvSpPr>
      <dsp:spPr>
        <a:xfrm>
          <a:off x="1007112" y="1430332"/>
          <a:ext cx="767253" cy="767253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108811" y="1723730"/>
        <a:ext cx="563855" cy="180457"/>
      </dsp:txXfrm>
    </dsp:sp>
    <dsp:sp modelId="{C77F27CC-EAF5-4E7F-9FBC-C42C9D9C2D3E}">
      <dsp:nvSpPr>
        <dsp:cNvPr id="0" name=""/>
        <dsp:cNvSpPr/>
      </dsp:nvSpPr>
      <dsp:spPr>
        <a:xfrm>
          <a:off x="729314" y="2305001"/>
          <a:ext cx="1322850" cy="1322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zh-CN" sz="1400" kern="1200"/>
            <a:t>Gamifying Waste Education</a:t>
          </a:r>
          <a:endParaRPr lang="zh-CN" altLang="en-US" sz="1400" kern="1200"/>
        </a:p>
      </dsp:txBody>
      <dsp:txXfrm>
        <a:off x="923041" y="2498728"/>
        <a:ext cx="935396" cy="935396"/>
      </dsp:txXfrm>
    </dsp:sp>
    <dsp:sp modelId="{1CFAC9D2-0EAC-46BE-A8FE-577A1A60CB94}">
      <dsp:nvSpPr>
        <dsp:cNvPr id="0" name=""/>
        <dsp:cNvSpPr/>
      </dsp:nvSpPr>
      <dsp:spPr>
        <a:xfrm>
          <a:off x="2250592" y="1567909"/>
          <a:ext cx="420666" cy="492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2250592" y="1666329"/>
        <a:ext cx="294466" cy="295260"/>
      </dsp:txXfrm>
    </dsp:sp>
    <dsp:sp modelId="{1A6100FE-B35A-4535-94A3-BE3099E435E2}">
      <dsp:nvSpPr>
        <dsp:cNvPr id="0" name=""/>
        <dsp:cNvSpPr/>
      </dsp:nvSpPr>
      <dsp:spPr>
        <a:xfrm>
          <a:off x="2845874" y="491109"/>
          <a:ext cx="2645700" cy="2645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altLang="en-US" sz="4100" kern="1200"/>
            <a:t>Smart Green Mind</a:t>
          </a:r>
          <a:endParaRPr lang="zh-CN" altLang="en-US" sz="4100" kern="1200"/>
        </a:p>
      </dsp:txBody>
      <dsp:txXfrm>
        <a:off x="3233328" y="878563"/>
        <a:ext cx="1870792" cy="1870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001" y="3496175"/>
            <a:ext cx="10572000" cy="892336"/>
          </a:xfrm>
        </p:spPr>
        <p:txBody>
          <a:bodyPr/>
          <a:lstStyle/>
          <a:p>
            <a:pPr algn="r"/>
            <a:r>
              <a:rPr lang="en-US" altLang="zh-CN" dirty="0"/>
              <a:t>Smart Green Mind</a:t>
            </a:r>
            <a:endParaRPr lang="en-AU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Logo design</a:t>
            </a:r>
            <a:endParaRPr lang="en-AU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80158801"/>
              </p:ext>
            </p:extLst>
          </p:nvPr>
        </p:nvGraphicFramePr>
        <p:xfrm>
          <a:off x="0" y="551145"/>
          <a:ext cx="6220890" cy="362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57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898918"/>
              </p:ext>
            </p:extLst>
          </p:nvPr>
        </p:nvGraphicFramePr>
        <p:xfrm>
          <a:off x="546876" y="1547094"/>
          <a:ext cx="3739533" cy="373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orelDRAW" r:id="rId3" imgW="6604685" imgH="6593527" progId="CorelDraw.Graphic.16">
                  <p:embed/>
                </p:oleObj>
              </mc:Choice>
              <mc:Fallback>
                <p:oleObj name="CorelDRAW" r:id="rId3" imgW="6604685" imgH="6593527" progId="CorelDraw.Graphic.16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876" y="1547094"/>
                        <a:ext cx="3739533" cy="373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6212372" y="2315598"/>
            <a:ext cx="1995820" cy="19958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文本框 3"/>
          <p:cNvSpPr txBox="1"/>
          <p:nvPr/>
        </p:nvSpPr>
        <p:spPr>
          <a:xfrm>
            <a:off x="6290485" y="2928787"/>
            <a:ext cx="183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Smart</a:t>
            </a:r>
          </a:p>
        </p:txBody>
      </p:sp>
      <p:pic>
        <p:nvPicPr>
          <p:cNvPr id="5" name="Picture 2" descr="http://www.alternet.org/files/styles/story_image/public/story_images/gold_coin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372" y="210644"/>
            <a:ext cx="1961647" cy="14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psdgraphics.com/file/green-recycling-symbo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73" y="5041728"/>
            <a:ext cx="1965019" cy="15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://file.azg168.cn/file/bazisuanming/20130902/f200941ce0c1a7d79b660806ef4695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71" y="2315598"/>
            <a:ext cx="2329840" cy="21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十字形 7"/>
          <p:cNvSpPr/>
          <p:nvPr/>
        </p:nvSpPr>
        <p:spPr>
          <a:xfrm>
            <a:off x="6965904" y="1780196"/>
            <a:ext cx="454581" cy="45458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十字形 8"/>
          <p:cNvSpPr/>
          <p:nvPr/>
        </p:nvSpPr>
        <p:spPr>
          <a:xfrm>
            <a:off x="6998391" y="4440321"/>
            <a:ext cx="454581" cy="45458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十字形 9"/>
          <p:cNvSpPr/>
          <p:nvPr/>
        </p:nvSpPr>
        <p:spPr>
          <a:xfrm>
            <a:off x="8538041" y="3086216"/>
            <a:ext cx="454581" cy="454581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等号 10"/>
          <p:cNvSpPr/>
          <p:nvPr/>
        </p:nvSpPr>
        <p:spPr>
          <a:xfrm>
            <a:off x="4666556" y="3007501"/>
            <a:ext cx="1029423" cy="61201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69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27</TotalTime>
  <Words>14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Century Gothic</vt:lpstr>
      <vt:lpstr>Wingdings 2</vt:lpstr>
      <vt:lpstr>引用</vt:lpstr>
      <vt:lpstr>CorelDRAW X6 Graphic</vt:lpstr>
      <vt:lpstr>Smart Green Mind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 zan</dc:creator>
  <cp:lastModifiedBy>min zan</cp:lastModifiedBy>
  <cp:revision>5</cp:revision>
  <dcterms:created xsi:type="dcterms:W3CDTF">2016-06-27T05:56:11Z</dcterms:created>
  <dcterms:modified xsi:type="dcterms:W3CDTF">2016-06-27T06:23:57Z</dcterms:modified>
</cp:coreProperties>
</file>