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326" r:id="rId2"/>
    <p:sldId id="257" r:id="rId3"/>
    <p:sldId id="258" r:id="rId4"/>
    <p:sldId id="342" r:id="rId5"/>
    <p:sldId id="339" r:id="rId6"/>
    <p:sldId id="343" r:id="rId7"/>
    <p:sldId id="367" r:id="rId8"/>
    <p:sldId id="327" r:id="rId9"/>
    <p:sldId id="344" r:id="rId10"/>
    <p:sldId id="345" r:id="rId11"/>
    <p:sldId id="328" r:id="rId12"/>
    <p:sldId id="346" r:id="rId13"/>
    <p:sldId id="348" r:id="rId14"/>
    <p:sldId id="354" r:id="rId15"/>
    <p:sldId id="350" r:id="rId16"/>
    <p:sldId id="365" r:id="rId17"/>
    <p:sldId id="366" r:id="rId18"/>
    <p:sldId id="351" r:id="rId19"/>
    <p:sldId id="352" r:id="rId20"/>
    <p:sldId id="356" r:id="rId21"/>
    <p:sldId id="357" r:id="rId22"/>
    <p:sldId id="358" r:id="rId23"/>
    <p:sldId id="359" r:id="rId24"/>
    <p:sldId id="332" r:id="rId25"/>
  </p:sldIdLst>
  <p:sldSz cx="9144000" cy="5145088"/>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5">
          <p15:clr>
            <a:srgbClr val="A4A3A4"/>
          </p15:clr>
        </p15:guide>
        <p15:guide id="2" pos="29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2F2F2"/>
    <a:srgbClr val="000000"/>
    <a:srgbClr val="111D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994" autoAdjust="0"/>
  </p:normalViewPr>
  <p:slideViewPr>
    <p:cSldViewPr>
      <p:cViewPr varScale="1">
        <p:scale>
          <a:sx n="105" d="100"/>
          <a:sy n="105" d="100"/>
        </p:scale>
        <p:origin x="82" y="62"/>
      </p:cViewPr>
      <p:guideLst>
        <p:guide orient="horz" pos="1605"/>
        <p:guide pos="2916"/>
      </p:guideLst>
    </p:cSldViewPr>
  </p:slideViewPr>
  <p:notesTextViewPr>
    <p:cViewPr>
      <p:scale>
        <a:sx n="100" d="100"/>
        <a:sy n="100" d="100"/>
      </p:scale>
      <p:origin x="0" y="0"/>
    </p:cViewPr>
  </p:notesTextViewPr>
  <p:sorterViewPr>
    <p:cViewPr>
      <p:scale>
        <a:sx n="186" d="100"/>
        <a:sy n="18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B6ED28-0653-44D2-981F-B8620E8F8553}" type="datetimeFigureOut">
              <a:rPr lang="zh-CN" altLang="en-US" smtClean="0"/>
              <a:t>2022/11/8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A08728-D05A-47F6-9A47-F3716918B17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a:t>单击此处编辑母版标题样式</a:t>
            </a:r>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F3160A8-FCDA-4438-A06B-8F9A2E82FEAD}" type="datetimeFigureOut">
              <a:rPr lang="zh-CN" altLang="en-US" smtClean="0"/>
              <a:t>2022/11/8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D2EDEE-018F-4012-A1B4-6387EBE5E632}" type="slidenum">
              <a:rPr lang="zh-CN" altLang="en-US" smtClean="0"/>
              <a:t>‹#›</a:t>
            </a:fld>
            <a:endParaRPr lang="zh-CN" altLang="en-US"/>
          </a:p>
        </p:txBody>
      </p:sp>
    </p:spTree>
  </p:cSld>
  <p:clrMapOvr>
    <a:masterClrMapping/>
  </p:clrMapOvr>
  <p:transition advClick="0" advTm="0">
    <p:comb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F3160A8-FCDA-4438-A06B-8F9A2E82FEAD}" type="datetimeFigureOut">
              <a:rPr lang="zh-CN" altLang="en-US" smtClean="0"/>
              <a:t>2022/11/8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D2EDEE-018F-4012-A1B4-6387EBE5E632}" type="slidenum">
              <a:rPr lang="zh-CN" altLang="en-US" smtClean="0"/>
              <a:t>‹#›</a:t>
            </a:fld>
            <a:endParaRPr lang="zh-CN" altLang="en-US"/>
          </a:p>
        </p:txBody>
      </p:sp>
    </p:spTree>
  </p:cSld>
  <p:clrMapOvr>
    <a:masterClrMapping/>
  </p:clrMapOvr>
  <p:transition advClick="0" advTm="0">
    <p:comb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829"/>
            <a:ext cx="2057400" cy="329309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829"/>
            <a:ext cx="6019800" cy="329309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F3160A8-FCDA-4438-A06B-8F9A2E82FEAD}" type="datetimeFigureOut">
              <a:rPr lang="zh-CN" altLang="en-US" smtClean="0"/>
              <a:t>2022/11/8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D2EDEE-018F-4012-A1B4-6387EBE5E632}" type="slidenum">
              <a:rPr lang="zh-CN" altLang="en-US" smtClean="0"/>
              <a:t>‹#›</a:t>
            </a:fld>
            <a:endParaRPr lang="zh-CN" altLang="en-US"/>
          </a:p>
        </p:txBody>
      </p:sp>
    </p:spTree>
  </p:cSld>
  <p:clrMapOvr>
    <a:masterClrMapping/>
  </p:clrMapOvr>
  <p:transition advClick="0" advTm="0">
    <p:comb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p:transition advClick="0" advTm="0">
    <p:comb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cSld>
  <p:clrMapOvr>
    <a:masterClrMapping/>
  </p:clrMapOvr>
  <p:transition advClick="0" advTm="0">
    <p:comb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p:spPr>
        <p:txBody>
          <a:bodyPr/>
          <a:lstStyle/>
          <a:p>
            <a:r>
              <a:rPr lang="zh-CN" altLang="en-US"/>
              <a:t>单击此处编辑母版标题样式</a:t>
            </a:r>
          </a:p>
        </p:txBody>
      </p:sp>
      <p:sp>
        <p:nvSpPr>
          <p:cNvPr id="3" name="日期占位符 2"/>
          <p:cNvSpPr>
            <a:spLocks noGrp="1"/>
          </p:cNvSpPr>
          <p:nvPr>
            <p:ph type="dt" sz="half" idx="10"/>
          </p:nvPr>
        </p:nvSpPr>
        <p:spPr>
          <a:xfrm>
            <a:off x="457200" y="4768735"/>
            <a:ext cx="2133600" cy="273928"/>
          </a:xfrm>
        </p:spPr>
        <p:txBody>
          <a:bodyPr/>
          <a:lstStyle>
            <a:lvl1pPr>
              <a:defRPr/>
            </a:lvl1pPr>
          </a:lstStyle>
          <a:p>
            <a:fld id="{5ACD4103-EC3D-4C16-8996-25DE18166E0A}" type="datetime1">
              <a:rPr lang="zh-CN" altLang="en-US"/>
              <a:t>2022/11/8</a:t>
            </a:fld>
            <a:endParaRPr lang="zh-CN" altLang="en-US" sz="1800">
              <a:solidFill>
                <a:schemeClr val="tx1"/>
              </a:solidFill>
            </a:endParaRPr>
          </a:p>
        </p:txBody>
      </p:sp>
      <p:sp>
        <p:nvSpPr>
          <p:cNvPr id="4" name="页脚占位符 3"/>
          <p:cNvSpPr>
            <a:spLocks noGrp="1"/>
          </p:cNvSpPr>
          <p:nvPr>
            <p:ph type="ftr" sz="quarter" idx="11"/>
          </p:nvPr>
        </p:nvSpPr>
        <p:spPr>
          <a:xfrm>
            <a:off x="3124200" y="4768735"/>
            <a:ext cx="2895600" cy="273928"/>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6553200" y="4768735"/>
            <a:ext cx="2133600" cy="273928"/>
          </a:xfrm>
        </p:spPr>
        <p:txBody>
          <a:bodyPr/>
          <a:lstStyle>
            <a:lvl1pPr>
              <a:defRPr/>
            </a:lvl1pPr>
          </a:lstStyle>
          <a:p>
            <a:fld id="{DD6AF21D-1CB3-4C6F-BC4D-99798AE8B24D}" type="slidenum">
              <a:rPr lang="zh-CN" altLang="en-US"/>
              <a:t>‹#›</a:t>
            </a:fld>
            <a:endParaRPr lang="zh-CN" altLang="en-US" sz="1800">
              <a:solidFill>
                <a:schemeClr val="tx1"/>
              </a:solidFill>
            </a:endParaRPr>
          </a:p>
        </p:txBody>
      </p:sp>
    </p:spTree>
  </p:cSld>
  <p:clrMapOvr>
    <a:masterClrMapping/>
  </p:clrMapOvr>
  <p:transition advClick="0" advTm="0">
    <p:comb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transition advClick="0" advTm="0">
    <p:comb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F3160A8-FCDA-4438-A06B-8F9A2E82FEAD}" type="datetimeFigureOut">
              <a:rPr lang="zh-CN" altLang="en-US" smtClean="0"/>
              <a:t>2022/11/8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D2EDEE-018F-4012-A1B4-6387EBE5E632}" type="slidenum">
              <a:rPr lang="zh-CN" altLang="en-US" smtClean="0"/>
              <a:t>‹#›</a:t>
            </a:fld>
            <a:endParaRPr lang="zh-CN" altLang="en-US"/>
          </a:p>
        </p:txBody>
      </p:sp>
    </p:spTree>
  </p:cSld>
  <p:clrMapOvr>
    <a:masterClrMapping/>
  </p:clrMapOvr>
  <p:transition advClick="0" advTm="0">
    <p:comb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F3160A8-FCDA-4438-A06B-8F9A2E82FEAD}" type="datetimeFigureOut">
              <a:rPr lang="zh-CN" altLang="en-US" smtClean="0"/>
              <a:t>2022/11/8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D2EDEE-018F-4012-A1B4-6387EBE5E632}" type="slidenum">
              <a:rPr lang="zh-CN" altLang="en-US" smtClean="0"/>
              <a:t>‹#›</a:t>
            </a:fld>
            <a:endParaRPr lang="zh-CN" altLang="en-US"/>
          </a:p>
        </p:txBody>
      </p:sp>
    </p:spTree>
  </p:cSld>
  <p:clrMapOvr>
    <a:masterClrMapping/>
  </p:clrMapOvr>
  <p:transition advClick="0" advTm="0">
    <p:comb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F3160A8-FCDA-4438-A06B-8F9A2E82FEAD}" type="datetimeFigureOut">
              <a:rPr lang="zh-CN" altLang="en-US" smtClean="0"/>
              <a:t>2022/11/8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D2EDEE-018F-4012-A1B4-6387EBE5E632}" type="slidenum">
              <a:rPr lang="zh-CN" altLang="en-US" smtClean="0"/>
              <a:t>‹#›</a:t>
            </a:fld>
            <a:endParaRPr lang="zh-CN" altLang="en-US"/>
          </a:p>
        </p:txBody>
      </p:sp>
      <p:sp>
        <p:nvSpPr>
          <p:cNvPr id="8" name="矩形 7"/>
          <p:cNvSpPr/>
          <p:nvPr userDrawn="1"/>
        </p:nvSpPr>
        <p:spPr>
          <a:xfrm>
            <a:off x="6948264" y="3976700"/>
            <a:ext cx="775136" cy="246221"/>
          </a:xfrm>
          <a:prstGeom prst="rect">
            <a:avLst/>
          </a:prstGeom>
        </p:spPr>
        <p:txBody>
          <a:bodyPr wrap="square">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素材下载：</a:t>
            </a:r>
            <a:r>
              <a:rPr lang="en-US" altLang="zh-CN" sz="100" dirty="0">
                <a:solidFill>
                  <a:schemeClr val="bg1"/>
                </a:solidFill>
              </a:rPr>
              <a:t>www.1ppt.com/sucai/</a:t>
            </a: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图表下载：</a:t>
            </a:r>
            <a:r>
              <a:rPr lang="en-US" altLang="zh-CN" sz="100" dirty="0">
                <a:solidFill>
                  <a:schemeClr val="bg1"/>
                </a:solidFill>
              </a:rPr>
              <a:t>www.1ppt.com/tubiao/      </a:t>
            </a:r>
          </a:p>
          <a:p>
            <a:pPr lvl="0"/>
            <a:r>
              <a:rPr lang="zh-CN" altLang="en-US" sz="100" dirty="0">
                <a:solidFill>
                  <a:schemeClr val="bg1"/>
                </a:solidFill>
              </a:rPr>
              <a:t>优秀</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p>
          <a:p>
            <a:pPr lvl="0"/>
            <a:r>
              <a:rPr lang="en-US" altLang="zh-CN" sz="100" dirty="0">
                <a:solidFill>
                  <a:schemeClr val="bg1"/>
                </a:solidFill>
              </a:rPr>
              <a:t>Word</a:t>
            </a:r>
            <a:r>
              <a:rPr lang="zh-CN" altLang="en-US" sz="100" dirty="0">
                <a:solidFill>
                  <a:schemeClr val="bg1"/>
                </a:solidFill>
              </a:rPr>
              <a:t>教程： </a:t>
            </a:r>
            <a:r>
              <a:rPr lang="en-US" altLang="zh-CN" sz="100" dirty="0">
                <a:solidFill>
                  <a:schemeClr val="bg1"/>
                </a:solidFill>
              </a:rPr>
              <a:t>www.1ppt.com/word/              Excel</a:t>
            </a:r>
            <a:r>
              <a:rPr lang="zh-CN" altLang="en-US" sz="100" dirty="0">
                <a:solidFill>
                  <a:schemeClr val="bg1"/>
                </a:solidFill>
              </a:rPr>
              <a:t>教程：</a:t>
            </a:r>
            <a:r>
              <a:rPr lang="en-US" altLang="zh-CN" sz="100" dirty="0">
                <a:solidFill>
                  <a:schemeClr val="bg1"/>
                </a:solidFill>
              </a:rPr>
              <a:t>www.1ppt.com/excel/  </a:t>
            </a:r>
          </a:p>
          <a:p>
            <a:pPr lvl="0"/>
            <a:r>
              <a:rPr lang="zh-CN" altLang="en-US" sz="100" dirty="0">
                <a:solidFill>
                  <a:schemeClr val="bg1"/>
                </a:solidFill>
              </a:rPr>
              <a:t>资料下载：</a:t>
            </a:r>
            <a:r>
              <a:rPr lang="en-US" altLang="zh-CN" sz="100" dirty="0">
                <a:solidFill>
                  <a:schemeClr val="bg1"/>
                </a:solidFill>
              </a:rPr>
              <a:t>www.1ppt.com/ziliao/                PPT</a:t>
            </a:r>
            <a:r>
              <a:rPr lang="zh-CN" altLang="en-US" sz="100" dirty="0">
                <a:solidFill>
                  <a:schemeClr val="bg1"/>
                </a:solidFill>
              </a:rPr>
              <a:t>课件下载：</a:t>
            </a:r>
            <a:r>
              <a:rPr lang="en-US" altLang="zh-CN" sz="100" dirty="0">
                <a:solidFill>
                  <a:schemeClr val="bg1"/>
                </a:solidFill>
              </a:rPr>
              <a:t>www.1ppt.com/kejian/ </a:t>
            </a:r>
          </a:p>
          <a:p>
            <a:pPr lvl="0"/>
            <a:r>
              <a:rPr lang="zh-CN" altLang="en-US" sz="100" dirty="0">
                <a:solidFill>
                  <a:schemeClr val="bg1"/>
                </a:solidFill>
              </a:rPr>
              <a:t>范文下载：</a:t>
            </a:r>
            <a:r>
              <a:rPr lang="en-US" altLang="zh-CN" sz="100" dirty="0">
                <a:solidFill>
                  <a:schemeClr val="bg1"/>
                </a:solidFill>
              </a:rPr>
              <a:t>www.1ppt.com/fanwen/             </a:t>
            </a:r>
            <a:r>
              <a:rPr lang="zh-CN" altLang="en-US" sz="100" dirty="0">
                <a:solidFill>
                  <a:schemeClr val="bg1"/>
                </a:solidFill>
              </a:rPr>
              <a:t>试卷下载：</a:t>
            </a:r>
            <a:r>
              <a:rPr lang="en-US" altLang="zh-CN" sz="100" dirty="0">
                <a:solidFill>
                  <a:schemeClr val="bg1"/>
                </a:solidFill>
              </a:rPr>
              <a:t>www.1ppt.com/shiti/  </a:t>
            </a:r>
          </a:p>
          <a:p>
            <a:pPr lvl="0"/>
            <a:r>
              <a:rPr lang="zh-CN" altLang="en-US" sz="100" dirty="0">
                <a:solidFill>
                  <a:schemeClr val="bg1"/>
                </a:solidFill>
              </a:rPr>
              <a:t>教案下载：</a:t>
            </a:r>
            <a:r>
              <a:rPr lang="en-US" altLang="zh-CN" sz="100" dirty="0">
                <a:solidFill>
                  <a:schemeClr val="bg1"/>
                </a:solidFill>
              </a:rPr>
              <a:t>www.1ppt.com/jiaoan/        </a:t>
            </a:r>
          </a:p>
          <a:p>
            <a:pPr lvl="0"/>
            <a:r>
              <a:rPr lang="zh-CN" altLang="en-US" sz="100" dirty="0">
                <a:solidFill>
                  <a:schemeClr val="bg1"/>
                </a:solidFill>
              </a:rPr>
              <a:t>字体下载：</a:t>
            </a:r>
            <a:r>
              <a:rPr lang="en-US" altLang="zh-CN" sz="100" dirty="0">
                <a:solidFill>
                  <a:schemeClr val="bg1"/>
                </a:solidFill>
              </a:rPr>
              <a:t>www.1ppt.com/ziti/</a:t>
            </a:r>
          </a:p>
          <a:p>
            <a:pPr lvl="0"/>
            <a:r>
              <a:rPr lang="en-US" altLang="zh-CN" sz="100" dirty="0">
                <a:solidFill>
                  <a:schemeClr val="bg1"/>
                </a:solidFill>
              </a:rPr>
              <a:t> </a:t>
            </a:r>
            <a:endParaRPr lang="zh-CN" altLang="en-US" sz="100" dirty="0">
              <a:solidFill>
                <a:schemeClr val="bg1"/>
              </a:solidFill>
            </a:endParaRPr>
          </a:p>
        </p:txBody>
      </p:sp>
    </p:spTree>
  </p:cSld>
  <p:clrMapOvr>
    <a:masterClrMapping/>
  </p:clrMapOvr>
  <p:transition advClick="0" advTm="0">
    <p:comb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F3160A8-FCDA-4438-A06B-8F9A2E82FEAD}" type="datetimeFigureOut">
              <a:rPr lang="zh-CN" altLang="en-US" smtClean="0"/>
              <a:t>2022/11/8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6D2EDEE-018F-4012-A1B4-6387EBE5E632}" type="slidenum">
              <a:rPr lang="zh-CN" altLang="en-US" smtClean="0"/>
              <a:t>‹#›</a:t>
            </a:fld>
            <a:endParaRPr lang="zh-CN" altLang="en-US"/>
          </a:p>
        </p:txBody>
      </p:sp>
    </p:spTree>
  </p:cSld>
  <p:clrMapOvr>
    <a:masterClrMapping/>
  </p:clrMapOvr>
  <p:transition advClick="0" advTm="0">
    <p:comb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F3160A8-FCDA-4438-A06B-8F9A2E82FEAD}" type="datetimeFigureOut">
              <a:rPr lang="zh-CN" altLang="en-US" smtClean="0"/>
              <a:t>2022/11/8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D2EDEE-018F-4012-A1B4-6387EBE5E632}" type="slidenum">
              <a:rPr lang="zh-CN" altLang="en-US" smtClean="0"/>
              <a:t>‹#›</a:t>
            </a:fld>
            <a:endParaRPr lang="zh-CN" altLang="en-US"/>
          </a:p>
        </p:txBody>
      </p:sp>
    </p:spTree>
  </p:cSld>
  <p:clrMapOvr>
    <a:masterClrMapping/>
  </p:clrMapOvr>
  <p:transition advClick="0" advTm="0">
    <p:comb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F3160A8-FCDA-4438-A06B-8F9A2E82FEAD}" type="datetimeFigureOut">
              <a:rPr lang="zh-CN" altLang="en-US" smtClean="0"/>
              <a:t>2022/11/8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D2EDEE-018F-4012-A1B4-6387EBE5E632}" type="slidenum">
              <a:rPr lang="zh-CN" altLang="en-US" smtClean="0"/>
              <a:t>‹#›</a:t>
            </a:fld>
            <a:endParaRPr lang="zh-CN" altLang="en-US"/>
          </a:p>
        </p:txBody>
      </p:sp>
    </p:spTree>
  </p:cSld>
  <p:clrMapOvr>
    <a:masterClrMapping/>
  </p:clrMapOvr>
  <p:transition advClick="0" advTm="0">
    <p:comb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F3160A8-FCDA-4438-A06B-8F9A2E82FEAD}" type="datetimeFigureOut">
              <a:rPr lang="zh-CN" altLang="en-US" smtClean="0"/>
              <a:t>2022/11/8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D2EDEE-018F-4012-A1B4-6387EBE5E632}" type="slidenum">
              <a:rPr lang="zh-CN" altLang="en-US" smtClean="0"/>
              <a:t>‹#›</a:t>
            </a:fld>
            <a:endParaRPr lang="zh-CN" altLang="en-US"/>
          </a:p>
        </p:txBody>
      </p:sp>
    </p:spTree>
  </p:cSld>
  <p:clrMapOvr>
    <a:masterClrMapping/>
  </p:clrMapOvr>
  <p:transition advClick="0" advTm="0">
    <p:comb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F3160A8-FCDA-4438-A06B-8F9A2E82FEAD}" type="datetimeFigureOut">
              <a:rPr lang="zh-CN" altLang="en-US" smtClean="0"/>
              <a:t>2022/11/8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D2EDEE-018F-4012-A1B4-6387EBE5E632}" type="slidenum">
              <a:rPr lang="zh-CN" altLang="en-US" smtClean="0"/>
              <a:t>‹#›</a:t>
            </a:fld>
            <a:endParaRPr lang="zh-CN" altLang="en-US"/>
          </a:p>
        </p:txBody>
      </p:sp>
    </p:spTree>
  </p:cSld>
  <p:clrMapOvr>
    <a:masterClrMapping/>
  </p:clrMapOvr>
  <p:transition advClick="0" advTm="0">
    <p:comb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defRPr>
            </a:lvl1pPr>
          </a:lstStyle>
          <a:p>
            <a:fld id="{2F3160A8-FCDA-4438-A06B-8F9A2E82FEAD}" type="datetimeFigureOut">
              <a:rPr lang="zh-CN" altLang="en-US" smtClean="0"/>
              <a:t>2022/11/8</a:t>
            </a:fld>
            <a:endParaRPr lang="zh-CN" altLang="en-US"/>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defRPr>
            </a:lvl1pPr>
          </a:lstStyle>
          <a:p>
            <a:fld id="{06D2EDEE-018F-4012-A1B4-6387EBE5E63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advClick="0" advTm="0">
    <p:comb dir="ver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3098800" y="-78105"/>
            <a:ext cx="6248400" cy="8534400"/>
          </a:xfrm>
          <a:prstGeom prst="rect">
            <a:avLst/>
          </a:prstGeom>
        </p:spPr>
      </p:pic>
      <p:sp>
        <p:nvSpPr>
          <p:cNvPr id="3" name="矩形 2"/>
          <p:cNvSpPr/>
          <p:nvPr/>
        </p:nvSpPr>
        <p:spPr>
          <a:xfrm>
            <a:off x="0" y="3459027"/>
            <a:ext cx="9144000" cy="1685108"/>
          </a:xfrm>
          <a:prstGeom prst="rect">
            <a:avLst/>
          </a:prstGeom>
          <a:solidFill>
            <a:srgbClr val="111D33">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矩形 3"/>
          <p:cNvSpPr/>
          <p:nvPr/>
        </p:nvSpPr>
        <p:spPr>
          <a:xfrm>
            <a:off x="-1" y="2279321"/>
            <a:ext cx="5584371" cy="1606732"/>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dirty="0"/>
          </a:p>
        </p:txBody>
      </p:sp>
      <p:sp>
        <p:nvSpPr>
          <p:cNvPr id="6" name="文本框 5"/>
          <p:cNvSpPr txBox="1"/>
          <p:nvPr/>
        </p:nvSpPr>
        <p:spPr>
          <a:xfrm>
            <a:off x="323316" y="3940283"/>
            <a:ext cx="6445261" cy="368300"/>
          </a:xfrm>
          <a:prstGeom prst="rect">
            <a:avLst/>
          </a:prstGeom>
          <a:noFill/>
        </p:spPr>
        <p:txBody>
          <a:bodyPr wrap="square" rtlCol="0">
            <a:spAutoFit/>
          </a:bodyPr>
          <a:lstStyle/>
          <a:p>
            <a:r>
              <a:rPr lang="zh-CN" altLang="en-US" dirty="0">
                <a:solidFill>
                  <a:schemeClr val="bg1"/>
                </a:solidFill>
                <a:latin typeface="华文细黑" panose="02010600040101010101" charset="-122"/>
                <a:ea typeface="华文细黑" panose="02010600040101010101" charset="-122"/>
              </a:rPr>
              <a:t>项目成员：徐雨梦、何佳乐、鲍凯琳、张若珂</a:t>
            </a:r>
          </a:p>
        </p:txBody>
      </p:sp>
      <p:sp>
        <p:nvSpPr>
          <p:cNvPr id="9" name="文本框 8"/>
          <p:cNvSpPr txBox="1"/>
          <p:nvPr/>
        </p:nvSpPr>
        <p:spPr>
          <a:xfrm>
            <a:off x="143606" y="2279031"/>
            <a:ext cx="6507480" cy="1322070"/>
          </a:xfrm>
          <a:prstGeom prst="rect">
            <a:avLst/>
          </a:prstGeom>
          <a:noFill/>
        </p:spPr>
        <p:txBody>
          <a:bodyPr wrap="none" rtlCol="0">
            <a:spAutoFit/>
          </a:bodyPr>
          <a:lstStyle/>
          <a:p>
            <a:r>
              <a:rPr lang="zh-CN" altLang="en-US" sz="8000" spc="300" dirty="0">
                <a:solidFill>
                  <a:schemeClr val="tx1">
                    <a:lumMod val="75000"/>
                    <a:lumOff val="25000"/>
                  </a:schemeClr>
                </a:solidFill>
                <a:latin typeface="华文中宋" panose="02010600040101010101" charset="-122"/>
                <a:ea typeface="华文中宋" panose="02010600040101010101" charset="-122"/>
              </a:rPr>
              <a:t>不刷题小程序</a:t>
            </a:r>
          </a:p>
        </p:txBody>
      </p:sp>
      <p:sp>
        <p:nvSpPr>
          <p:cNvPr id="121" name="TextBox 120"/>
          <p:cNvSpPr txBox="1"/>
          <p:nvPr/>
        </p:nvSpPr>
        <p:spPr>
          <a:xfrm>
            <a:off x="323215" y="1996440"/>
            <a:ext cx="2111375" cy="370039"/>
          </a:xfrm>
          <a:prstGeom prst="roundRect">
            <a:avLst/>
          </a:prstGeom>
          <a:solidFill>
            <a:srgbClr val="1B4367"/>
          </a:solidFill>
        </p:spPr>
        <p:txBody>
          <a:bodyPr wrap="square" rtlCol="0">
            <a:spAutoFit/>
          </a:bodyPr>
          <a:lstStyle/>
          <a:p>
            <a:r>
              <a:rPr lang="zh-CN" altLang="en-US" sz="1600" b="1" dirty="0">
                <a:solidFill>
                  <a:schemeClr val="bg1"/>
                </a:solidFill>
                <a:cs typeface="+mn-ea"/>
                <a:sym typeface="+mn-lt"/>
              </a:rPr>
              <a:t>项目展示</a:t>
            </a:r>
          </a:p>
        </p:txBody>
      </p:sp>
    </p:spTree>
  </p:cSld>
  <p:clrMapOvr>
    <a:masterClrMapping/>
  </p:clrMapOvr>
  <mc:AlternateContent xmlns:mc="http://schemas.openxmlformats.org/markup-compatibility/2006" xmlns:p14="http://schemas.microsoft.com/office/powerpoint/2010/main">
    <mc:Choice Requires="p14">
      <p:transition>
        <p:comb dir="vert"/>
      </p:transition>
    </mc:Choice>
    <mc:Fallback xmlns="">
      <p:transition>
        <p:comb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randombar(horizontal)">
                                      <p:cBhvr>
                                        <p:cTn id="7"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828866" y="1779953"/>
            <a:ext cx="2981473" cy="97599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defRPr sz="1800">
                <a:solidFill>
                  <a:srgbClr val="000000"/>
                </a:solidFill>
              </a:defRPr>
            </a:pP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在用户做题的过程中，若遇到认为有收藏价值的题目，可以点击收藏按钮，小程序将记录用户收藏的题目并在</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我的收藏</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界面显示。</a:t>
            </a:r>
            <a:endPar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矩形 15"/>
          <p:cNvSpPr/>
          <p:nvPr/>
        </p:nvSpPr>
        <p:spPr>
          <a:xfrm>
            <a:off x="647700" y="1240155"/>
            <a:ext cx="5086350" cy="583565"/>
          </a:xfrm>
          <a:prstGeom prst="rect">
            <a:avLst/>
          </a:prstGeom>
        </p:spPr>
        <p:txBody>
          <a:bodyPr wrap="square">
            <a:spAutoFit/>
          </a:bodyPr>
          <a:lstStyle/>
          <a:p>
            <a:pPr algn="l"/>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自动判断并生成已做完题集的正确情况</a:t>
            </a:r>
          </a:p>
          <a:p>
            <a:pPr algn="l"/>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并显示答案</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37"/>
          <p:cNvSpPr txBox="1"/>
          <p:nvPr/>
        </p:nvSpPr>
        <p:spPr>
          <a:xfrm>
            <a:off x="196716" y="181655"/>
            <a:ext cx="3259160" cy="464185"/>
          </a:xfrm>
          <a:prstGeom prst="rect">
            <a:avLst/>
          </a:prstGeom>
          <a:noFill/>
        </p:spPr>
        <p:txBody>
          <a:bodyPr wrap="square" lIns="96434" tIns="48217" rIns="96434" bIns="48217" rtlCol="0">
            <a:spAutoFit/>
          </a:bodyPr>
          <a:lstStyle/>
          <a:p>
            <a:pPr defTabSz="963930"/>
            <a:r>
              <a:rPr lang="zh-CN" altLang="en-US" sz="2400" b="1" dirty="0">
                <a:solidFill>
                  <a:schemeClr val="tx1">
                    <a:lumMod val="75000"/>
                    <a:lumOff val="25000"/>
                  </a:schemeClr>
                </a:solidFill>
                <a:effectLst>
                  <a:outerShdw blurRad="38100" dist="38100" dir="2700000" algn="tl">
                    <a:srgbClr val="000000">
                      <a:alpha val="43137"/>
                    </a:srgbClr>
                  </a:outerShdw>
                </a:effectLst>
                <a:latin typeface="博洋行书 7000" panose="02000600000000000000" pitchFamily="2" charset="-122"/>
                <a:ea typeface="博洋行书 7000" panose="02000600000000000000" pitchFamily="2" charset="-122"/>
                <a:cs typeface="博洋行书 7000" panose="02000600000000000000" pitchFamily="2" charset="-122"/>
                <a:sym typeface="+mn-lt"/>
              </a:rPr>
              <a:t>项目功能</a:t>
            </a:r>
          </a:p>
        </p:txBody>
      </p:sp>
      <p:sp>
        <p:nvSpPr>
          <p:cNvPr id="2" name="文本框 38"/>
          <p:cNvSpPr txBox="1"/>
          <p:nvPr/>
        </p:nvSpPr>
        <p:spPr>
          <a:xfrm>
            <a:off x="395536" y="649707"/>
            <a:ext cx="2592288" cy="279400"/>
          </a:xfrm>
          <a:prstGeom prst="rect">
            <a:avLst/>
          </a:prstGeom>
          <a:noFill/>
        </p:spPr>
        <p:txBody>
          <a:bodyPr wrap="square" lIns="96434" tIns="48217" rIns="96434" bIns="48217" rtlCol="0">
            <a:spAutoFit/>
          </a:bodyPr>
          <a:lstStyle/>
          <a:p>
            <a:pPr algn="l" defTabSz="963930"/>
            <a:r>
              <a:rPr lang="zh-CN" altLang="en-US" sz="1200" dirty="0">
                <a:solidFill>
                  <a:schemeClr val="tx1">
                    <a:lumMod val="65000"/>
                    <a:lumOff val="35000"/>
                  </a:schemeClr>
                </a:solidFill>
                <a:latin typeface="博洋行书 7000" panose="02000600000000000000" pitchFamily="2" charset="-122"/>
                <a:ea typeface="博洋行书 7000" panose="02000600000000000000" pitchFamily="2" charset="-122"/>
                <a:cs typeface="博洋行书 7000" panose="02000600000000000000" pitchFamily="2" charset="-122"/>
                <a:sym typeface="+mn-lt"/>
              </a:rPr>
              <a:t>小程序主要功能介绍</a:t>
            </a:r>
            <a:endParaRPr lang="en-US" altLang="zh-CN" sz="1200" dirty="0">
              <a:solidFill>
                <a:schemeClr val="tx1">
                  <a:lumMod val="65000"/>
                  <a:lumOff val="35000"/>
                </a:schemeClr>
              </a:solidFill>
              <a:latin typeface="博洋行书 7000" panose="02000600000000000000" pitchFamily="2" charset="-122"/>
              <a:ea typeface="博洋行书 7000" panose="02000600000000000000" pitchFamily="2" charset="-122"/>
              <a:cs typeface="博洋行书 7000" panose="02000600000000000000" pitchFamily="2" charset="-122"/>
              <a:sym typeface="+mn-lt"/>
            </a:endParaRPr>
          </a:p>
        </p:txBody>
      </p:sp>
      <p:sp>
        <p:nvSpPr>
          <p:cNvPr id="3" name="矩形 2"/>
          <p:cNvSpPr/>
          <p:nvPr/>
        </p:nvSpPr>
        <p:spPr>
          <a:xfrm>
            <a:off x="683260" y="2860040"/>
            <a:ext cx="2915920" cy="337185"/>
          </a:xfrm>
          <a:prstGeom prst="rect">
            <a:avLst/>
          </a:prstGeom>
        </p:spPr>
        <p:txBody>
          <a:bodyPr wrap="square">
            <a:spAutoFit/>
          </a:bodyPr>
          <a:lstStyle/>
          <a:p>
            <a:pPr algn="l"/>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收藏题目</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829501" y="3148378"/>
            <a:ext cx="2981473" cy="97599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defRPr sz="1800">
                <a:solidFill>
                  <a:srgbClr val="000000"/>
                </a:solidFill>
              </a:defRPr>
            </a:pP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在用户做题的过程中，若遇到认为有收藏价值的题目，可以点击收藏按钮，小程序将记录用户收藏的题目并在</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我的收藏</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界面显示。</a:t>
            </a:r>
          </a:p>
        </p:txBody>
      </p:sp>
      <p:sp>
        <p:nvSpPr>
          <p:cNvPr id="5" name="矩形 4"/>
          <p:cNvSpPr/>
          <p:nvPr/>
        </p:nvSpPr>
        <p:spPr>
          <a:xfrm>
            <a:off x="4932045" y="1226820"/>
            <a:ext cx="3751580" cy="337185"/>
          </a:xfrm>
          <a:prstGeom prst="rect">
            <a:avLst/>
          </a:prstGeom>
        </p:spPr>
        <p:txBody>
          <a:bodyPr wrap="square">
            <a:spAutoFit/>
          </a:bodyPr>
          <a:lstStyle/>
          <a:p>
            <a:pPr algn="l"/>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生成用户的学习报告</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5148136" y="1564053"/>
            <a:ext cx="2981473" cy="53340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defRPr sz="1800">
                <a:solidFill>
                  <a:srgbClr val="000000"/>
                </a:solidFill>
              </a:defRPr>
            </a:pP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小程序将记录用户今日的和累计的刷题书以及学习时间，并在</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学习报告</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界面显示。</a:t>
            </a:r>
          </a:p>
        </p:txBody>
      </p:sp>
      <p:sp>
        <p:nvSpPr>
          <p:cNvPr id="7" name="矩形 6"/>
          <p:cNvSpPr/>
          <p:nvPr/>
        </p:nvSpPr>
        <p:spPr>
          <a:xfrm>
            <a:off x="4932045" y="2703195"/>
            <a:ext cx="3751580" cy="337185"/>
          </a:xfrm>
          <a:prstGeom prst="rect">
            <a:avLst/>
          </a:prstGeom>
        </p:spPr>
        <p:txBody>
          <a:bodyPr wrap="square">
            <a:spAutoFit/>
          </a:bodyPr>
          <a:lstStyle/>
          <a:p>
            <a:pPr algn="l"/>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用户可以反馈意见和咨询在线客服</a:t>
            </a:r>
          </a:p>
        </p:txBody>
      </p:sp>
      <p:sp>
        <p:nvSpPr>
          <p:cNvPr id="8" name="矩形 7"/>
          <p:cNvSpPr/>
          <p:nvPr/>
        </p:nvSpPr>
        <p:spPr>
          <a:xfrm>
            <a:off x="5148771" y="3040428"/>
            <a:ext cx="2981473" cy="53340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defRPr sz="1800">
                <a:solidFill>
                  <a:srgbClr val="000000"/>
                </a:solidFill>
              </a:defRPr>
            </a:pP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用户可以在</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我</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界面找到反馈意见和在线客服按钮，点击实现相应功能。</a:t>
            </a:r>
          </a:p>
        </p:txBody>
      </p:sp>
    </p:spTree>
  </p:cSld>
  <p:clrMapOvr>
    <a:masterClrMapping/>
  </p:clrMapOvr>
  <mc:AlternateContent xmlns:mc="http://schemas.openxmlformats.org/markup-compatibility/2006" xmlns:p14="http://schemas.microsoft.com/office/powerpoint/2010/main">
    <mc:Choice Requires="p14">
      <p:transition>
        <p:comb dir="vert"/>
      </p:transition>
    </mc:Choice>
    <mc:Fallback xmlns="">
      <p:transition>
        <p:comb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1+#ppt_w/2"/>
                                          </p:val>
                                        </p:tav>
                                        <p:tav tm="100000">
                                          <p:val>
                                            <p:strVal val="#ppt_x"/>
                                          </p:val>
                                        </p:tav>
                                      </p:tavLst>
                                    </p:anim>
                                    <p:anim calcmode="lin" valueType="num">
                                      <p:cBhvr additive="base">
                                        <p:cTn id="13" dur="500" fill="hold"/>
                                        <p:tgtEl>
                                          <p:spTgt spid="1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1+#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1+#ppt_w/2"/>
                                          </p:val>
                                        </p:tav>
                                        <p:tav tm="100000">
                                          <p:val>
                                            <p:strVal val="#ppt_x"/>
                                          </p:val>
                                        </p:tav>
                                      </p:tavLst>
                                    </p:anim>
                                    <p:anim calcmode="lin" valueType="num">
                                      <p:cBhvr additive="base">
                                        <p:cTn id="23" dur="500" fill="hold"/>
                                        <p:tgtEl>
                                          <p:spTgt spid="4"/>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1+#ppt_w/2"/>
                                          </p:val>
                                        </p:tav>
                                        <p:tav tm="100000">
                                          <p:val>
                                            <p:strVal val="#ppt_x"/>
                                          </p:val>
                                        </p:tav>
                                      </p:tavLst>
                                    </p:anim>
                                    <p:anim calcmode="lin" valueType="num">
                                      <p:cBhvr additive="base">
                                        <p:cTn id="28" dur="500" fill="hold"/>
                                        <p:tgtEl>
                                          <p:spTgt spid="5"/>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1+#ppt_w/2"/>
                                          </p:val>
                                        </p:tav>
                                        <p:tav tm="100000">
                                          <p:val>
                                            <p:strVal val="#ppt_x"/>
                                          </p:val>
                                        </p:tav>
                                      </p:tavLst>
                                    </p:anim>
                                    <p:anim calcmode="lin" valueType="num">
                                      <p:cBhvr additive="base">
                                        <p:cTn id="33" dur="500" fill="hold"/>
                                        <p:tgtEl>
                                          <p:spTgt spid="6"/>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1+#ppt_w/2"/>
                                          </p:val>
                                        </p:tav>
                                        <p:tav tm="100000">
                                          <p:val>
                                            <p:strVal val="#ppt_x"/>
                                          </p:val>
                                        </p:tav>
                                      </p:tavLst>
                                    </p:anim>
                                    <p:anim calcmode="lin" valueType="num">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grpId="0"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1+#ppt_w/2"/>
                                          </p:val>
                                        </p:tav>
                                        <p:tav tm="100000">
                                          <p:val>
                                            <p:strVal val="#ppt_x"/>
                                          </p:val>
                                        </p:tav>
                                      </p:tavLst>
                                    </p:anim>
                                    <p:anim calcmode="lin" valueType="num">
                                      <p:cBhvr additive="base">
                                        <p:cTn id="4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3" grpId="0"/>
      <p:bldP spid="4" grpId="0"/>
      <p:bldP spid="5" grpId="0"/>
      <p:bldP spid="6"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
          <p:cNvSpPr txBox="1"/>
          <p:nvPr/>
        </p:nvSpPr>
        <p:spPr>
          <a:xfrm>
            <a:off x="5363997" y="2594178"/>
            <a:ext cx="2202815" cy="252730"/>
          </a:xfrm>
          <a:prstGeom prst="rect">
            <a:avLst/>
          </a:prstGeom>
          <a:noFill/>
        </p:spPr>
        <p:txBody>
          <a:bodyPr wrap="none" lIns="68581" tIns="34291" rIns="68581" bIns="34291" rtlCol="0">
            <a:spAutoFit/>
          </a:bodyPr>
          <a:lstStyle>
            <a:defPPr>
              <a:defRPr lang="zh-CN"/>
            </a:defPPr>
            <a:lvl1pPr>
              <a:defRPr sz="1600">
                <a:solidFill>
                  <a:schemeClr val="tx1">
                    <a:lumMod val="50000"/>
                    <a:lumOff val="50000"/>
                  </a:schemeClr>
                </a:solidFill>
                <a:latin typeface="Arial" panose="020B0604020202020204" pitchFamily="34" charset="0"/>
                <a:ea typeface="Adobe 仿宋 Std R" panose="02020400000000000000" pitchFamily="18" charset="-122"/>
                <a:cs typeface="Arial" panose="020B0604020202020204" pitchFamily="34" charset="0"/>
              </a:defRPr>
            </a:lvl1pPr>
          </a:lstStyle>
          <a:p>
            <a:pPr algn="l">
              <a:buFont typeface="Arial" panose="020B0604020202020204" pitchFamily="34" charset="0"/>
              <a:buChar char="•"/>
            </a:pPr>
            <a:r>
              <a:rPr lang="zh-CN" altLang="en-US" sz="1200" dirty="0">
                <a:solidFill>
                  <a:schemeClr val="tx1">
                    <a:lumMod val="65000"/>
                    <a:lumOff val="35000"/>
                  </a:schemeClr>
                </a:solidFill>
              </a:rPr>
              <a:t>Algorithm and implementation</a:t>
            </a:r>
          </a:p>
        </p:txBody>
      </p:sp>
      <p:sp>
        <p:nvSpPr>
          <p:cNvPr id="5" name="文本框 1"/>
          <p:cNvSpPr txBox="1"/>
          <p:nvPr/>
        </p:nvSpPr>
        <p:spPr>
          <a:xfrm>
            <a:off x="4751705" y="1899920"/>
            <a:ext cx="3575050" cy="560705"/>
          </a:xfrm>
          <a:prstGeom prst="rect">
            <a:avLst/>
          </a:prstGeom>
          <a:noFill/>
          <a:effectLst/>
        </p:spPr>
        <p:txBody>
          <a:bodyPr wrap="square" lIns="68581" tIns="34291" rIns="68581" bIns="34291" rtlCol="0">
            <a:spAutoFit/>
          </a:bodyPr>
          <a:lstStyle>
            <a:defPPr>
              <a:defRPr lang="zh-CN"/>
            </a:defPPr>
            <a:lvl1pPr algn="ctr">
              <a:defRPr sz="2800" b="1" spc="600">
                <a:solidFill>
                  <a:schemeClr val="tx1">
                    <a:lumMod val="50000"/>
                    <a:lumOff val="50000"/>
                  </a:schemeClr>
                </a:solidFill>
                <a:latin typeface="微软雅黑" panose="020B0503020204020204" pitchFamily="34" charset="-122"/>
                <a:ea typeface="微软雅黑" panose="020B0503020204020204" pitchFamily="34" charset="-122"/>
              </a:defRPr>
            </a:lvl1pPr>
          </a:lstStyle>
          <a:p>
            <a:r>
              <a:rPr lang="zh-CN" altLang="en-US" sz="3200" dirty="0">
                <a:solidFill>
                  <a:schemeClr val="tx1">
                    <a:lumMod val="75000"/>
                    <a:lumOff val="25000"/>
                  </a:schemeClr>
                </a:solidFill>
                <a:latin typeface="华文细黑" panose="02010600040101010101" charset="-122"/>
                <a:ea typeface="华文细黑" panose="02010600040101010101" charset="-122"/>
                <a:cs typeface="博洋行书 7000" panose="02000600000000000000" pitchFamily="2" charset="-122"/>
              </a:rPr>
              <a:t>算法与具体实现</a:t>
            </a:r>
          </a:p>
        </p:txBody>
      </p:sp>
      <p:sp>
        <p:nvSpPr>
          <p:cNvPr id="7" name="Freeform 11"/>
          <p:cNvSpPr/>
          <p:nvPr/>
        </p:nvSpPr>
        <p:spPr bwMode="auto">
          <a:xfrm rot="10800000">
            <a:off x="3524577" y="1766086"/>
            <a:ext cx="828000" cy="828000"/>
          </a:xfrm>
          <a:custGeom>
            <a:avLst/>
            <a:gdLst>
              <a:gd name="T0" fmla="*/ 1390 w 1390"/>
              <a:gd name="T1" fmla="*/ 710 h 1416"/>
              <a:gd name="T2" fmla="*/ 1389 w 1390"/>
              <a:gd name="T3" fmla="*/ 756 h 1416"/>
              <a:gd name="T4" fmla="*/ 1385 w 1390"/>
              <a:gd name="T5" fmla="*/ 802 h 1416"/>
              <a:gd name="T6" fmla="*/ 1377 w 1390"/>
              <a:gd name="T7" fmla="*/ 848 h 1416"/>
              <a:gd name="T8" fmla="*/ 1320 w 1390"/>
              <a:gd name="T9" fmla="*/ 999 h 1416"/>
              <a:gd name="T10" fmla="*/ 1302 w 1390"/>
              <a:gd name="T11" fmla="*/ 1035 h 1416"/>
              <a:gd name="T12" fmla="*/ 910 w 1390"/>
              <a:gd name="T13" fmla="*/ 1363 h 1416"/>
              <a:gd name="T14" fmla="*/ 878 w 1390"/>
              <a:gd name="T15" fmla="*/ 1372 h 1416"/>
              <a:gd name="T16" fmla="*/ 845 w 1390"/>
              <a:gd name="T17" fmla="*/ 1379 h 1416"/>
              <a:gd name="T18" fmla="*/ 818 w 1390"/>
              <a:gd name="T19" fmla="*/ 1384 h 1416"/>
              <a:gd name="T20" fmla="*/ 441 w 1390"/>
              <a:gd name="T21" fmla="*/ 1340 h 1416"/>
              <a:gd name="T22" fmla="*/ 414 w 1390"/>
              <a:gd name="T23" fmla="*/ 1327 h 1416"/>
              <a:gd name="T24" fmla="*/ 188 w 1390"/>
              <a:gd name="T25" fmla="*/ 1155 h 1416"/>
              <a:gd name="T26" fmla="*/ 172 w 1390"/>
              <a:gd name="T27" fmla="*/ 1134 h 1416"/>
              <a:gd name="T28" fmla="*/ 156 w 1390"/>
              <a:gd name="T29" fmla="*/ 1114 h 1416"/>
              <a:gd name="T30" fmla="*/ 117 w 1390"/>
              <a:gd name="T31" fmla="*/ 1062 h 1416"/>
              <a:gd name="T32" fmla="*/ 101 w 1390"/>
              <a:gd name="T33" fmla="*/ 1035 h 1416"/>
              <a:gd name="T34" fmla="*/ 14 w 1390"/>
              <a:gd name="T35" fmla="*/ 774 h 1416"/>
              <a:gd name="T36" fmla="*/ 10 w 1390"/>
              <a:gd name="T37" fmla="*/ 745 h 1416"/>
              <a:gd name="T38" fmla="*/ 45 w 1390"/>
              <a:gd name="T39" fmla="*/ 519 h 1416"/>
              <a:gd name="T40" fmla="*/ 52 w 1390"/>
              <a:gd name="T41" fmla="*/ 496 h 1416"/>
              <a:gd name="T42" fmla="*/ 80 w 1390"/>
              <a:gd name="T43" fmla="*/ 429 h 1416"/>
              <a:gd name="T44" fmla="*/ 94 w 1390"/>
              <a:gd name="T45" fmla="*/ 399 h 1416"/>
              <a:gd name="T46" fmla="*/ 354 w 1390"/>
              <a:gd name="T47" fmla="*/ 124 h 1416"/>
              <a:gd name="T48" fmla="*/ 393 w 1390"/>
              <a:gd name="T49" fmla="*/ 104 h 1416"/>
              <a:gd name="T50" fmla="*/ 840 w 1390"/>
              <a:gd name="T51" fmla="*/ 37 h 1416"/>
              <a:gd name="T52" fmla="*/ 887 w 1390"/>
              <a:gd name="T53" fmla="*/ 45 h 1416"/>
              <a:gd name="T54" fmla="*/ 1167 w 1390"/>
              <a:gd name="T55" fmla="*/ 190 h 1416"/>
              <a:gd name="T56" fmla="*/ 1192 w 1390"/>
              <a:gd name="T57" fmla="*/ 219 h 1416"/>
              <a:gd name="T58" fmla="*/ 1213 w 1390"/>
              <a:gd name="T59" fmla="*/ 251 h 1416"/>
              <a:gd name="T60" fmla="*/ 1388 w 1390"/>
              <a:gd name="T61" fmla="*/ 661 h 1416"/>
              <a:gd name="T62" fmla="*/ 1390 w 1390"/>
              <a:gd name="T63" fmla="*/ 710 h 1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0" h="1416">
                <a:moveTo>
                  <a:pt x="1390" y="710"/>
                </a:moveTo>
                <a:cubicBezTo>
                  <a:pt x="1390" y="725"/>
                  <a:pt x="1390" y="741"/>
                  <a:pt x="1389" y="756"/>
                </a:cubicBezTo>
                <a:cubicBezTo>
                  <a:pt x="1388" y="771"/>
                  <a:pt x="1387" y="787"/>
                  <a:pt x="1385" y="802"/>
                </a:cubicBezTo>
                <a:cubicBezTo>
                  <a:pt x="1383" y="818"/>
                  <a:pt x="1380" y="833"/>
                  <a:pt x="1377" y="848"/>
                </a:cubicBezTo>
                <a:cubicBezTo>
                  <a:pt x="1363" y="901"/>
                  <a:pt x="1344" y="951"/>
                  <a:pt x="1320" y="999"/>
                </a:cubicBezTo>
                <a:cubicBezTo>
                  <a:pt x="1314" y="1011"/>
                  <a:pt x="1308" y="1023"/>
                  <a:pt x="1302" y="1035"/>
                </a:cubicBezTo>
                <a:cubicBezTo>
                  <a:pt x="1238" y="1212"/>
                  <a:pt x="1090" y="1324"/>
                  <a:pt x="910" y="1363"/>
                </a:cubicBezTo>
                <a:cubicBezTo>
                  <a:pt x="899" y="1366"/>
                  <a:pt x="889" y="1369"/>
                  <a:pt x="878" y="1372"/>
                </a:cubicBezTo>
                <a:cubicBezTo>
                  <a:pt x="867" y="1375"/>
                  <a:pt x="856" y="1377"/>
                  <a:pt x="845" y="1379"/>
                </a:cubicBezTo>
                <a:cubicBezTo>
                  <a:pt x="836" y="1381"/>
                  <a:pt x="827" y="1383"/>
                  <a:pt x="818" y="1384"/>
                </a:cubicBezTo>
                <a:cubicBezTo>
                  <a:pt x="690" y="1416"/>
                  <a:pt x="562" y="1376"/>
                  <a:pt x="441" y="1340"/>
                </a:cubicBezTo>
                <a:cubicBezTo>
                  <a:pt x="432" y="1336"/>
                  <a:pt x="423" y="1332"/>
                  <a:pt x="414" y="1327"/>
                </a:cubicBezTo>
                <a:cubicBezTo>
                  <a:pt x="330" y="1284"/>
                  <a:pt x="246" y="1236"/>
                  <a:pt x="188" y="1155"/>
                </a:cubicBezTo>
                <a:cubicBezTo>
                  <a:pt x="183" y="1148"/>
                  <a:pt x="177" y="1141"/>
                  <a:pt x="172" y="1134"/>
                </a:cubicBezTo>
                <a:cubicBezTo>
                  <a:pt x="166" y="1128"/>
                  <a:pt x="161" y="1121"/>
                  <a:pt x="156" y="1114"/>
                </a:cubicBezTo>
                <a:cubicBezTo>
                  <a:pt x="142" y="1097"/>
                  <a:pt x="129" y="1080"/>
                  <a:pt x="117" y="1062"/>
                </a:cubicBezTo>
                <a:cubicBezTo>
                  <a:pt x="112" y="1053"/>
                  <a:pt x="106" y="1044"/>
                  <a:pt x="101" y="1035"/>
                </a:cubicBezTo>
                <a:cubicBezTo>
                  <a:pt x="46" y="960"/>
                  <a:pt x="18" y="872"/>
                  <a:pt x="14" y="774"/>
                </a:cubicBezTo>
                <a:cubicBezTo>
                  <a:pt x="13" y="764"/>
                  <a:pt x="11" y="755"/>
                  <a:pt x="10" y="745"/>
                </a:cubicBezTo>
                <a:cubicBezTo>
                  <a:pt x="0" y="670"/>
                  <a:pt x="14" y="593"/>
                  <a:pt x="45" y="519"/>
                </a:cubicBezTo>
                <a:cubicBezTo>
                  <a:pt x="47" y="511"/>
                  <a:pt x="50" y="504"/>
                  <a:pt x="52" y="496"/>
                </a:cubicBezTo>
                <a:cubicBezTo>
                  <a:pt x="61" y="473"/>
                  <a:pt x="70" y="451"/>
                  <a:pt x="80" y="429"/>
                </a:cubicBezTo>
                <a:cubicBezTo>
                  <a:pt x="84" y="419"/>
                  <a:pt x="89" y="409"/>
                  <a:pt x="94" y="399"/>
                </a:cubicBezTo>
                <a:cubicBezTo>
                  <a:pt x="152" y="286"/>
                  <a:pt x="240" y="187"/>
                  <a:pt x="354" y="124"/>
                </a:cubicBezTo>
                <a:cubicBezTo>
                  <a:pt x="367" y="116"/>
                  <a:pt x="380" y="110"/>
                  <a:pt x="393" y="104"/>
                </a:cubicBezTo>
                <a:cubicBezTo>
                  <a:pt x="530" y="24"/>
                  <a:pt x="690" y="0"/>
                  <a:pt x="840" y="37"/>
                </a:cubicBezTo>
                <a:cubicBezTo>
                  <a:pt x="856" y="39"/>
                  <a:pt x="871" y="42"/>
                  <a:pt x="887" y="45"/>
                </a:cubicBezTo>
                <a:cubicBezTo>
                  <a:pt x="993" y="67"/>
                  <a:pt x="1094" y="110"/>
                  <a:pt x="1167" y="190"/>
                </a:cubicBezTo>
                <a:cubicBezTo>
                  <a:pt x="1176" y="199"/>
                  <a:pt x="1184" y="209"/>
                  <a:pt x="1192" y="219"/>
                </a:cubicBezTo>
                <a:cubicBezTo>
                  <a:pt x="1199" y="229"/>
                  <a:pt x="1206" y="240"/>
                  <a:pt x="1213" y="251"/>
                </a:cubicBezTo>
                <a:cubicBezTo>
                  <a:pt x="1322" y="360"/>
                  <a:pt x="1374" y="512"/>
                  <a:pt x="1388" y="661"/>
                </a:cubicBezTo>
                <a:cubicBezTo>
                  <a:pt x="1390" y="677"/>
                  <a:pt x="1390" y="694"/>
                  <a:pt x="1390" y="710"/>
                </a:cubicBezTo>
                <a:close/>
              </a:path>
            </a:pathLst>
          </a:custGeom>
          <a:noFill/>
          <a:ln w="28575">
            <a:solidFill>
              <a:srgbClr val="261F1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noAutofit/>
          </a:bodyPr>
          <a:lstStyle/>
          <a:p>
            <a:pPr algn="ctr"/>
            <a:endParaRPr lang="zh-CN" altLang="en-US" sz="800" dirty="0">
              <a:solidFill>
                <a:srgbClr val="7F7F7F"/>
              </a:solidFill>
              <a:latin typeface="微软雅黑" panose="020B0503020204020204" pitchFamily="34" charset="-122"/>
              <a:ea typeface="微软雅黑" panose="020B0503020204020204" pitchFamily="34" charset="-122"/>
            </a:endParaRPr>
          </a:p>
        </p:txBody>
      </p:sp>
      <p:sp>
        <p:nvSpPr>
          <p:cNvPr id="8" name="文本框 1"/>
          <p:cNvSpPr txBox="1"/>
          <p:nvPr/>
        </p:nvSpPr>
        <p:spPr>
          <a:xfrm>
            <a:off x="3608092" y="1874098"/>
            <a:ext cx="720080" cy="560705"/>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b="1" spc="450" dirty="0">
                <a:solidFill>
                  <a:schemeClr val="tx1">
                    <a:lumMod val="75000"/>
                    <a:lumOff val="25000"/>
                  </a:schemeClr>
                </a:solidFill>
                <a:latin typeface="博洋行书 7000" panose="02000600000000000000" pitchFamily="2" charset="-122"/>
                <a:ea typeface="博洋行书 7000" panose="02000600000000000000" pitchFamily="2" charset="-122"/>
                <a:cs typeface="博洋行书 7000" panose="02000600000000000000" pitchFamily="2" charset="-122"/>
              </a:rPr>
              <a:t>3</a:t>
            </a:r>
            <a:endParaRPr lang="en-GB" altLang="zh-CN" sz="3200" b="1" spc="450" dirty="0">
              <a:solidFill>
                <a:schemeClr val="tx1">
                  <a:lumMod val="75000"/>
                  <a:lumOff val="25000"/>
                </a:schemeClr>
              </a:solidFill>
              <a:latin typeface="博洋行书 7000" panose="02000600000000000000" pitchFamily="2" charset="-122"/>
              <a:ea typeface="博洋行书 7000" panose="02000600000000000000" pitchFamily="2" charset="-122"/>
              <a:cs typeface="博洋行书 7000" panose="02000600000000000000" pitchFamily="2" charset="-122"/>
            </a:endParaRPr>
          </a:p>
        </p:txBody>
      </p:sp>
      <p:pic>
        <p:nvPicPr>
          <p:cNvPr id="3" name="图片 2"/>
          <p:cNvPicPr>
            <a:picLocks noChangeAspect="1"/>
          </p:cNvPicPr>
          <p:nvPr/>
        </p:nvPicPr>
        <p:blipFill>
          <a:blip r:embed="rId2"/>
          <a:stretch>
            <a:fillRect/>
          </a:stretch>
        </p:blipFill>
        <p:spPr>
          <a:xfrm flipH="1">
            <a:off x="-3175" y="1765935"/>
            <a:ext cx="3352800" cy="3421380"/>
          </a:xfrm>
          <a:prstGeom prst="rect">
            <a:avLst/>
          </a:prstGeom>
        </p:spPr>
      </p:pic>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730"/>
                                        <p:tgtEl>
                                          <p:spTgt spid="7"/>
                                        </p:tgtEl>
                                      </p:cBhvr>
                                    </p:animEffect>
                                  </p:childTnLst>
                                </p:cTn>
                              </p:par>
                              <p:par>
                                <p:cTn id="8" presetID="8" presetClass="emph" presetSubtype="0" repeatCount="indefinite" fill="hold" grpId="1" nodeType="withEffect">
                                  <p:stCondLst>
                                    <p:cond delay="250"/>
                                  </p:stCondLst>
                                  <p:childTnLst>
                                    <p:animRot by="21600000">
                                      <p:cBhvr>
                                        <p:cTn id="9" dur="2000" fill="hold"/>
                                        <p:tgtEl>
                                          <p:spTgt spid="7"/>
                                        </p:tgtEl>
                                        <p:attrNameLst>
                                          <p:attrName>r</p:attrName>
                                        </p:attrNameLst>
                                      </p:cBhvr>
                                    </p:animRot>
                                  </p:childTnLst>
                                </p:cTn>
                              </p:par>
                              <p:par>
                                <p:cTn id="10" presetID="2" presetClass="entr" presetSubtype="4" accel="72000" fill="hold" grpId="0" nodeType="withEffect">
                                  <p:stCondLst>
                                    <p:cond delay="250"/>
                                  </p:stCondLst>
                                  <p:iterate type="lt">
                                    <p:tmPct val="0"/>
                                  </p:iterate>
                                  <p:childTnLst>
                                    <p:set>
                                      <p:cBhvr>
                                        <p:cTn id="11" dur="1" fill="hold">
                                          <p:stCondLst>
                                            <p:cond delay="0"/>
                                          </p:stCondLst>
                                        </p:cTn>
                                        <p:tgtEl>
                                          <p:spTgt spid="8"/>
                                        </p:tgtEl>
                                        <p:attrNameLst>
                                          <p:attrName>style.visibility</p:attrName>
                                        </p:attrNameLst>
                                      </p:cBhvr>
                                      <p:to>
                                        <p:strVal val="visible"/>
                                      </p:to>
                                    </p:set>
                                    <p:anim calcmode="lin" valueType="num">
                                      <p:cBhvr additive="base">
                                        <p:cTn id="12" dur="730" fill="hold"/>
                                        <p:tgtEl>
                                          <p:spTgt spid="8"/>
                                        </p:tgtEl>
                                        <p:attrNameLst>
                                          <p:attrName>ppt_x</p:attrName>
                                        </p:attrNameLst>
                                      </p:cBhvr>
                                      <p:tavLst>
                                        <p:tav tm="0">
                                          <p:val>
                                            <p:strVal val="#ppt_x"/>
                                          </p:val>
                                        </p:tav>
                                        <p:tav tm="100000">
                                          <p:val>
                                            <p:strVal val="#ppt_x"/>
                                          </p:val>
                                        </p:tav>
                                      </p:tavLst>
                                    </p:anim>
                                    <p:anim calcmode="lin" valueType="num">
                                      <p:cBhvr additive="base">
                                        <p:cTn id="13" dur="730" fill="hold"/>
                                        <p:tgtEl>
                                          <p:spTgt spid="8"/>
                                        </p:tgtEl>
                                        <p:attrNameLst>
                                          <p:attrName>ppt_y</p:attrName>
                                        </p:attrNameLst>
                                      </p:cBhvr>
                                      <p:tavLst>
                                        <p:tav tm="0">
                                          <p:val>
                                            <p:strVal val="1+#ppt_h/2"/>
                                          </p:val>
                                        </p:tav>
                                        <p:tav tm="100000">
                                          <p:val>
                                            <p:strVal val="#ppt_y"/>
                                          </p:val>
                                        </p:tav>
                                      </p:tavLst>
                                    </p:anim>
                                  </p:childTnLst>
                                </p:cTn>
                              </p:par>
                              <p:par>
                                <p:cTn id="14" presetID="41" presetClass="entr" presetSubtype="0" fill="hold" grpId="0" nodeType="withEffect">
                                  <p:stCondLst>
                                    <p:cond delay="1100"/>
                                  </p:stCondLst>
                                  <p:iterate type="lt">
                                    <p:tmPct val="10000"/>
                                  </p:iterate>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5"/>
                                        </p:tgtEl>
                                        <p:attrNameLst>
                                          <p:attrName>ppt_y</p:attrName>
                                        </p:attrNameLst>
                                      </p:cBhvr>
                                      <p:tavLst>
                                        <p:tav tm="0">
                                          <p:val>
                                            <p:strVal val="#ppt_y"/>
                                          </p:val>
                                        </p:tav>
                                        <p:tav tm="100000">
                                          <p:val>
                                            <p:strVal val="#ppt_y"/>
                                          </p:val>
                                        </p:tav>
                                      </p:tavLst>
                                    </p:anim>
                                    <p:anim calcmode="lin" valueType="num">
                                      <p:cBhvr>
                                        <p:cTn id="18"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5"/>
                                        </p:tgtEl>
                                      </p:cBhvr>
                                    </p:animEffect>
                                  </p:childTnLst>
                                </p:cTn>
                              </p:par>
                              <p:par>
                                <p:cTn id="21" presetID="2" presetClass="entr" presetSubtype="8" fill="hold" grpId="0" nodeType="withEffect">
                                  <p:stCondLst>
                                    <p:cond delay="170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P spid="7" grpId="0" bldLvl="0" animBg="1"/>
      <p:bldP spid="7" grpId="1" bldLvl="0" animBg="1"/>
      <p:bldP spid="8"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37"/>
          <p:cNvSpPr txBox="1"/>
          <p:nvPr/>
        </p:nvSpPr>
        <p:spPr>
          <a:xfrm>
            <a:off x="196716" y="181655"/>
            <a:ext cx="3259160" cy="464185"/>
          </a:xfrm>
          <a:prstGeom prst="rect">
            <a:avLst/>
          </a:prstGeom>
          <a:noFill/>
        </p:spPr>
        <p:txBody>
          <a:bodyPr wrap="square" lIns="96434" tIns="48217" rIns="96434" bIns="48217" rtlCol="0">
            <a:spAutoFit/>
          </a:bodyPr>
          <a:lstStyle/>
          <a:p>
            <a:pPr defTabSz="963930"/>
            <a:r>
              <a:rPr lang="zh-CN" altLang="en-US" sz="2400" b="1" dirty="0">
                <a:solidFill>
                  <a:schemeClr val="tx1">
                    <a:lumMod val="75000"/>
                    <a:lumOff val="25000"/>
                  </a:schemeClr>
                </a:solidFill>
                <a:effectLst>
                  <a:outerShdw blurRad="38100" dist="38100" dir="2700000" algn="tl">
                    <a:srgbClr val="000000">
                      <a:alpha val="43137"/>
                    </a:srgbClr>
                  </a:outerShdw>
                </a:effectLst>
                <a:latin typeface="博洋行书 7000" panose="02000600000000000000" pitchFamily="2" charset="-122"/>
                <a:ea typeface="博洋行书 7000" panose="02000600000000000000" pitchFamily="2" charset="-122"/>
                <a:cs typeface="博洋行书 7000" panose="02000600000000000000" pitchFamily="2" charset="-122"/>
                <a:sym typeface="+mn-lt"/>
              </a:rPr>
              <a:t>算法与具体实现</a:t>
            </a:r>
          </a:p>
        </p:txBody>
      </p:sp>
      <p:sp>
        <p:nvSpPr>
          <p:cNvPr id="11" name="文本框 38"/>
          <p:cNvSpPr txBox="1"/>
          <p:nvPr/>
        </p:nvSpPr>
        <p:spPr>
          <a:xfrm>
            <a:off x="395536" y="649707"/>
            <a:ext cx="2592288" cy="279400"/>
          </a:xfrm>
          <a:prstGeom prst="rect">
            <a:avLst/>
          </a:prstGeom>
          <a:noFill/>
        </p:spPr>
        <p:txBody>
          <a:bodyPr wrap="square" lIns="96434" tIns="48217" rIns="96434" bIns="48217" rtlCol="0">
            <a:spAutoFit/>
          </a:bodyPr>
          <a:lstStyle/>
          <a:p>
            <a:pPr algn="dist" defTabSz="963930"/>
            <a:r>
              <a:rPr lang="en-US" altLang="zh-CN" sz="1200" dirty="0">
                <a:solidFill>
                  <a:schemeClr val="tx1">
                    <a:lumMod val="65000"/>
                    <a:lumOff val="35000"/>
                  </a:schemeClr>
                </a:solidFill>
                <a:latin typeface="博洋行书 7000" panose="02000600000000000000" pitchFamily="2" charset="-122"/>
                <a:ea typeface="博洋行书 7000" panose="02000600000000000000" pitchFamily="2" charset="-122"/>
                <a:cs typeface="博洋行书 7000" panose="02000600000000000000" pitchFamily="2" charset="-122"/>
                <a:sym typeface="+mn-lt"/>
              </a:rPr>
              <a:t>ADD RELATED TITLE WORDS</a:t>
            </a:r>
          </a:p>
        </p:txBody>
      </p:sp>
      <p:grpSp>
        <p:nvGrpSpPr>
          <p:cNvPr id="26" name="组合 25"/>
          <p:cNvGrpSpPr/>
          <p:nvPr/>
        </p:nvGrpSpPr>
        <p:grpSpPr>
          <a:xfrm>
            <a:off x="1356818" y="2189721"/>
            <a:ext cx="2186786" cy="594309"/>
            <a:chOff x="3248" y="7894"/>
            <a:chExt cx="3761" cy="1022"/>
          </a:xfrm>
        </p:grpSpPr>
        <p:sp>
          <p:nvSpPr>
            <p:cNvPr id="39" name="Rectangle 38"/>
            <p:cNvSpPr/>
            <p:nvPr/>
          </p:nvSpPr>
          <p:spPr>
            <a:xfrm>
              <a:off x="3248" y="7894"/>
              <a:ext cx="1022" cy="1022"/>
            </a:xfrm>
            <a:prstGeom prst="ellipse">
              <a:avLst/>
            </a:prstGeom>
            <a:solidFill>
              <a:schemeClr val="tx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en-US" sz="1400">
                <a:sym typeface="+mn-ea"/>
              </a:endParaRPr>
            </a:p>
          </p:txBody>
        </p:sp>
        <p:grpSp>
          <p:nvGrpSpPr>
            <p:cNvPr id="66" name="Group 65"/>
            <p:cNvGrpSpPr/>
            <p:nvPr/>
          </p:nvGrpSpPr>
          <p:grpSpPr>
            <a:xfrm>
              <a:off x="3520" y="8218"/>
              <a:ext cx="477" cy="375"/>
              <a:chOff x="11385550" y="5818188"/>
              <a:chExt cx="1587500" cy="1246187"/>
            </a:xfrm>
          </p:grpSpPr>
          <p:sp>
            <p:nvSpPr>
              <p:cNvPr id="67" name="Freeform 15"/>
              <p:cNvSpPr>
                <a:spLocks noEditPoints="1"/>
              </p:cNvSpPr>
              <p:nvPr/>
            </p:nvSpPr>
            <p:spPr bwMode="auto">
              <a:xfrm>
                <a:off x="11385550" y="5818188"/>
                <a:ext cx="1587500" cy="263525"/>
              </a:xfrm>
              <a:custGeom>
                <a:avLst/>
                <a:gdLst>
                  <a:gd name="T0" fmla="*/ 470 w 507"/>
                  <a:gd name="T1" fmla="*/ 0 h 84"/>
                  <a:gd name="T2" fmla="*/ 36 w 507"/>
                  <a:gd name="T3" fmla="*/ 0 h 84"/>
                  <a:gd name="T4" fmla="*/ 0 w 507"/>
                  <a:gd name="T5" fmla="*/ 37 h 84"/>
                  <a:gd name="T6" fmla="*/ 0 w 507"/>
                  <a:gd name="T7" fmla="*/ 84 h 84"/>
                  <a:gd name="T8" fmla="*/ 507 w 507"/>
                  <a:gd name="T9" fmla="*/ 84 h 84"/>
                  <a:gd name="T10" fmla="*/ 507 w 507"/>
                  <a:gd name="T11" fmla="*/ 37 h 84"/>
                  <a:gd name="T12" fmla="*/ 470 w 507"/>
                  <a:gd name="T13" fmla="*/ 0 h 84"/>
                  <a:gd name="T14" fmla="*/ 49 w 507"/>
                  <a:gd name="T15" fmla="*/ 59 h 84"/>
                  <a:gd name="T16" fmla="*/ 36 w 507"/>
                  <a:gd name="T17" fmla="*/ 46 h 84"/>
                  <a:gd name="T18" fmla="*/ 49 w 507"/>
                  <a:gd name="T19" fmla="*/ 33 h 84"/>
                  <a:gd name="T20" fmla="*/ 61 w 507"/>
                  <a:gd name="T21" fmla="*/ 46 h 84"/>
                  <a:gd name="T22" fmla="*/ 49 w 507"/>
                  <a:gd name="T23" fmla="*/ 59 h 84"/>
                  <a:gd name="T24" fmla="*/ 99 w 507"/>
                  <a:gd name="T25" fmla="*/ 59 h 84"/>
                  <a:gd name="T26" fmla="*/ 87 w 507"/>
                  <a:gd name="T27" fmla="*/ 46 h 84"/>
                  <a:gd name="T28" fmla="*/ 99 w 507"/>
                  <a:gd name="T29" fmla="*/ 33 h 84"/>
                  <a:gd name="T30" fmla="*/ 112 w 507"/>
                  <a:gd name="T31" fmla="*/ 46 h 84"/>
                  <a:gd name="T32" fmla="*/ 99 w 507"/>
                  <a:gd name="T33" fmla="*/ 59 h 84"/>
                  <a:gd name="T34" fmla="*/ 150 w 507"/>
                  <a:gd name="T35" fmla="*/ 59 h 84"/>
                  <a:gd name="T36" fmla="*/ 137 w 507"/>
                  <a:gd name="T37" fmla="*/ 46 h 84"/>
                  <a:gd name="T38" fmla="*/ 150 w 507"/>
                  <a:gd name="T39" fmla="*/ 33 h 84"/>
                  <a:gd name="T40" fmla="*/ 163 w 507"/>
                  <a:gd name="T41" fmla="*/ 46 h 84"/>
                  <a:gd name="T42" fmla="*/ 150 w 507"/>
                  <a:gd name="T43"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7" h="84">
                    <a:moveTo>
                      <a:pt x="470" y="0"/>
                    </a:moveTo>
                    <a:cubicBezTo>
                      <a:pt x="36" y="0"/>
                      <a:pt x="36" y="0"/>
                      <a:pt x="36" y="0"/>
                    </a:cubicBezTo>
                    <a:cubicBezTo>
                      <a:pt x="16" y="0"/>
                      <a:pt x="0" y="17"/>
                      <a:pt x="0" y="37"/>
                    </a:cubicBezTo>
                    <a:cubicBezTo>
                      <a:pt x="0" y="84"/>
                      <a:pt x="0" y="84"/>
                      <a:pt x="0" y="84"/>
                    </a:cubicBezTo>
                    <a:cubicBezTo>
                      <a:pt x="507" y="84"/>
                      <a:pt x="507" y="84"/>
                      <a:pt x="507" y="84"/>
                    </a:cubicBezTo>
                    <a:cubicBezTo>
                      <a:pt x="507" y="37"/>
                      <a:pt x="507" y="37"/>
                      <a:pt x="507" y="37"/>
                    </a:cubicBezTo>
                    <a:cubicBezTo>
                      <a:pt x="507" y="17"/>
                      <a:pt x="490" y="0"/>
                      <a:pt x="470" y="0"/>
                    </a:cubicBezTo>
                    <a:close/>
                    <a:moveTo>
                      <a:pt x="49" y="59"/>
                    </a:moveTo>
                    <a:cubicBezTo>
                      <a:pt x="42" y="59"/>
                      <a:pt x="36" y="53"/>
                      <a:pt x="36" y="46"/>
                    </a:cubicBezTo>
                    <a:cubicBezTo>
                      <a:pt x="36" y="39"/>
                      <a:pt x="42" y="33"/>
                      <a:pt x="49" y="33"/>
                    </a:cubicBezTo>
                    <a:cubicBezTo>
                      <a:pt x="56" y="33"/>
                      <a:pt x="61" y="39"/>
                      <a:pt x="61" y="46"/>
                    </a:cubicBezTo>
                    <a:cubicBezTo>
                      <a:pt x="61" y="53"/>
                      <a:pt x="56" y="59"/>
                      <a:pt x="49" y="59"/>
                    </a:cubicBezTo>
                    <a:close/>
                    <a:moveTo>
                      <a:pt x="99" y="59"/>
                    </a:moveTo>
                    <a:cubicBezTo>
                      <a:pt x="92" y="59"/>
                      <a:pt x="87" y="53"/>
                      <a:pt x="87" y="46"/>
                    </a:cubicBezTo>
                    <a:cubicBezTo>
                      <a:pt x="87" y="39"/>
                      <a:pt x="92" y="33"/>
                      <a:pt x="99" y="33"/>
                    </a:cubicBezTo>
                    <a:cubicBezTo>
                      <a:pt x="106" y="33"/>
                      <a:pt x="112" y="39"/>
                      <a:pt x="112" y="46"/>
                    </a:cubicBezTo>
                    <a:cubicBezTo>
                      <a:pt x="112" y="53"/>
                      <a:pt x="106" y="59"/>
                      <a:pt x="99" y="59"/>
                    </a:cubicBezTo>
                    <a:close/>
                    <a:moveTo>
                      <a:pt x="150" y="59"/>
                    </a:moveTo>
                    <a:cubicBezTo>
                      <a:pt x="143" y="59"/>
                      <a:pt x="137" y="53"/>
                      <a:pt x="137" y="46"/>
                    </a:cubicBezTo>
                    <a:cubicBezTo>
                      <a:pt x="137" y="39"/>
                      <a:pt x="143" y="33"/>
                      <a:pt x="150" y="33"/>
                    </a:cubicBezTo>
                    <a:cubicBezTo>
                      <a:pt x="157" y="33"/>
                      <a:pt x="163" y="39"/>
                      <a:pt x="163" y="46"/>
                    </a:cubicBezTo>
                    <a:cubicBezTo>
                      <a:pt x="163" y="53"/>
                      <a:pt x="157" y="59"/>
                      <a:pt x="150" y="5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sp>
            <p:nvSpPr>
              <p:cNvPr id="68" name="Freeform 16"/>
              <p:cNvSpPr>
                <a:spLocks noEditPoints="1"/>
              </p:cNvSpPr>
              <p:nvPr/>
            </p:nvSpPr>
            <p:spPr bwMode="auto">
              <a:xfrm>
                <a:off x="11385550" y="6111875"/>
                <a:ext cx="1587500" cy="952500"/>
              </a:xfrm>
              <a:custGeom>
                <a:avLst/>
                <a:gdLst>
                  <a:gd name="T0" fmla="*/ 0 w 507"/>
                  <a:gd name="T1" fmla="*/ 268 h 304"/>
                  <a:gd name="T2" fmla="*/ 36 w 507"/>
                  <a:gd name="T3" fmla="*/ 304 h 304"/>
                  <a:gd name="T4" fmla="*/ 470 w 507"/>
                  <a:gd name="T5" fmla="*/ 304 h 304"/>
                  <a:gd name="T6" fmla="*/ 507 w 507"/>
                  <a:gd name="T7" fmla="*/ 268 h 304"/>
                  <a:gd name="T8" fmla="*/ 507 w 507"/>
                  <a:gd name="T9" fmla="*/ 0 h 304"/>
                  <a:gd name="T10" fmla="*/ 0 w 507"/>
                  <a:gd name="T11" fmla="*/ 0 h 304"/>
                  <a:gd name="T12" fmla="*/ 0 w 507"/>
                  <a:gd name="T13" fmla="*/ 268 h 304"/>
                  <a:gd name="T14" fmla="*/ 161 w 507"/>
                  <a:gd name="T15" fmla="*/ 136 h 304"/>
                  <a:gd name="T16" fmla="*/ 166 w 507"/>
                  <a:gd name="T17" fmla="*/ 131 h 304"/>
                  <a:gd name="T18" fmla="*/ 169 w 507"/>
                  <a:gd name="T19" fmla="*/ 131 h 304"/>
                  <a:gd name="T20" fmla="*/ 179 w 507"/>
                  <a:gd name="T21" fmla="*/ 108 h 304"/>
                  <a:gd name="T22" fmla="*/ 177 w 507"/>
                  <a:gd name="T23" fmla="*/ 106 h 304"/>
                  <a:gd name="T24" fmla="*/ 177 w 507"/>
                  <a:gd name="T25" fmla="*/ 98 h 304"/>
                  <a:gd name="T26" fmla="*/ 200 w 507"/>
                  <a:gd name="T27" fmla="*/ 75 h 304"/>
                  <a:gd name="T28" fmla="*/ 207 w 507"/>
                  <a:gd name="T29" fmla="*/ 75 h 304"/>
                  <a:gd name="T30" fmla="*/ 209 w 507"/>
                  <a:gd name="T31" fmla="*/ 77 h 304"/>
                  <a:gd name="T32" fmla="*/ 232 w 507"/>
                  <a:gd name="T33" fmla="*/ 68 h 304"/>
                  <a:gd name="T34" fmla="*/ 232 w 507"/>
                  <a:gd name="T35" fmla="*/ 65 h 304"/>
                  <a:gd name="T36" fmla="*/ 237 w 507"/>
                  <a:gd name="T37" fmla="*/ 60 h 304"/>
                  <a:gd name="T38" fmla="*/ 269 w 507"/>
                  <a:gd name="T39" fmla="*/ 60 h 304"/>
                  <a:gd name="T40" fmla="*/ 275 w 507"/>
                  <a:gd name="T41" fmla="*/ 65 h 304"/>
                  <a:gd name="T42" fmla="*/ 275 w 507"/>
                  <a:gd name="T43" fmla="*/ 68 h 304"/>
                  <a:gd name="T44" fmla="*/ 297 w 507"/>
                  <a:gd name="T45" fmla="*/ 77 h 304"/>
                  <a:gd name="T46" fmla="*/ 299 w 507"/>
                  <a:gd name="T47" fmla="*/ 75 h 304"/>
                  <a:gd name="T48" fmla="*/ 307 w 507"/>
                  <a:gd name="T49" fmla="*/ 75 h 304"/>
                  <a:gd name="T50" fmla="*/ 330 w 507"/>
                  <a:gd name="T51" fmla="*/ 98 h 304"/>
                  <a:gd name="T52" fmla="*/ 330 w 507"/>
                  <a:gd name="T53" fmla="*/ 106 h 304"/>
                  <a:gd name="T54" fmla="*/ 328 w 507"/>
                  <a:gd name="T55" fmla="*/ 108 h 304"/>
                  <a:gd name="T56" fmla="*/ 337 w 507"/>
                  <a:gd name="T57" fmla="*/ 131 h 304"/>
                  <a:gd name="T58" fmla="*/ 340 w 507"/>
                  <a:gd name="T59" fmla="*/ 131 h 304"/>
                  <a:gd name="T60" fmla="*/ 345 w 507"/>
                  <a:gd name="T61" fmla="*/ 136 h 304"/>
                  <a:gd name="T62" fmla="*/ 345 w 507"/>
                  <a:gd name="T63" fmla="*/ 168 h 304"/>
                  <a:gd name="T64" fmla="*/ 340 w 507"/>
                  <a:gd name="T65" fmla="*/ 173 h 304"/>
                  <a:gd name="T66" fmla="*/ 337 w 507"/>
                  <a:gd name="T67" fmla="*/ 173 h 304"/>
                  <a:gd name="T68" fmla="*/ 328 w 507"/>
                  <a:gd name="T69" fmla="*/ 196 h 304"/>
                  <a:gd name="T70" fmla="*/ 330 w 507"/>
                  <a:gd name="T71" fmla="*/ 198 h 304"/>
                  <a:gd name="T72" fmla="*/ 330 w 507"/>
                  <a:gd name="T73" fmla="*/ 206 h 304"/>
                  <a:gd name="T74" fmla="*/ 307 w 507"/>
                  <a:gd name="T75" fmla="*/ 229 h 304"/>
                  <a:gd name="T76" fmla="*/ 299 w 507"/>
                  <a:gd name="T77" fmla="*/ 229 h 304"/>
                  <a:gd name="T78" fmla="*/ 297 w 507"/>
                  <a:gd name="T79" fmla="*/ 226 h 304"/>
                  <a:gd name="T80" fmla="*/ 275 w 507"/>
                  <a:gd name="T81" fmla="*/ 236 h 304"/>
                  <a:gd name="T82" fmla="*/ 275 w 507"/>
                  <a:gd name="T83" fmla="*/ 239 h 304"/>
                  <a:gd name="T84" fmla="*/ 269 w 507"/>
                  <a:gd name="T85" fmla="*/ 244 h 304"/>
                  <a:gd name="T86" fmla="*/ 237 w 507"/>
                  <a:gd name="T87" fmla="*/ 244 h 304"/>
                  <a:gd name="T88" fmla="*/ 232 w 507"/>
                  <a:gd name="T89" fmla="*/ 239 h 304"/>
                  <a:gd name="T90" fmla="*/ 232 w 507"/>
                  <a:gd name="T91" fmla="*/ 236 h 304"/>
                  <a:gd name="T92" fmla="*/ 209 w 507"/>
                  <a:gd name="T93" fmla="*/ 226 h 304"/>
                  <a:gd name="T94" fmla="*/ 207 w 507"/>
                  <a:gd name="T95" fmla="*/ 229 h 304"/>
                  <a:gd name="T96" fmla="*/ 200 w 507"/>
                  <a:gd name="T97" fmla="*/ 229 h 304"/>
                  <a:gd name="T98" fmla="*/ 177 w 507"/>
                  <a:gd name="T99" fmla="*/ 206 h 304"/>
                  <a:gd name="T100" fmla="*/ 177 w 507"/>
                  <a:gd name="T101" fmla="*/ 198 h 304"/>
                  <a:gd name="T102" fmla="*/ 179 w 507"/>
                  <a:gd name="T103" fmla="*/ 196 h 304"/>
                  <a:gd name="T104" fmla="*/ 169 w 507"/>
                  <a:gd name="T105" fmla="*/ 173 h 304"/>
                  <a:gd name="T106" fmla="*/ 166 w 507"/>
                  <a:gd name="T107" fmla="*/ 173 h 304"/>
                  <a:gd name="T108" fmla="*/ 161 w 507"/>
                  <a:gd name="T109" fmla="*/ 168 h 304"/>
                  <a:gd name="T110" fmla="*/ 161 w 507"/>
                  <a:gd name="T111" fmla="*/ 136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7" h="304">
                    <a:moveTo>
                      <a:pt x="0" y="268"/>
                    </a:moveTo>
                    <a:cubicBezTo>
                      <a:pt x="0" y="288"/>
                      <a:pt x="16" y="304"/>
                      <a:pt x="36" y="304"/>
                    </a:cubicBezTo>
                    <a:cubicBezTo>
                      <a:pt x="470" y="304"/>
                      <a:pt x="470" y="304"/>
                      <a:pt x="470" y="304"/>
                    </a:cubicBezTo>
                    <a:cubicBezTo>
                      <a:pt x="490" y="304"/>
                      <a:pt x="507" y="288"/>
                      <a:pt x="507" y="268"/>
                    </a:cubicBezTo>
                    <a:cubicBezTo>
                      <a:pt x="507" y="0"/>
                      <a:pt x="507" y="0"/>
                      <a:pt x="507" y="0"/>
                    </a:cubicBezTo>
                    <a:cubicBezTo>
                      <a:pt x="0" y="0"/>
                      <a:pt x="0" y="0"/>
                      <a:pt x="0" y="0"/>
                    </a:cubicBezTo>
                    <a:lnTo>
                      <a:pt x="0" y="268"/>
                    </a:lnTo>
                    <a:close/>
                    <a:moveTo>
                      <a:pt x="161" y="136"/>
                    </a:moveTo>
                    <a:cubicBezTo>
                      <a:pt x="161" y="133"/>
                      <a:pt x="163" y="131"/>
                      <a:pt x="166" y="131"/>
                    </a:cubicBezTo>
                    <a:cubicBezTo>
                      <a:pt x="169" y="131"/>
                      <a:pt x="169" y="131"/>
                      <a:pt x="169" y="131"/>
                    </a:cubicBezTo>
                    <a:cubicBezTo>
                      <a:pt x="171" y="122"/>
                      <a:pt x="175" y="115"/>
                      <a:pt x="179" y="108"/>
                    </a:cubicBezTo>
                    <a:cubicBezTo>
                      <a:pt x="177" y="106"/>
                      <a:pt x="177" y="106"/>
                      <a:pt x="177" y="106"/>
                    </a:cubicBezTo>
                    <a:cubicBezTo>
                      <a:pt x="175" y="104"/>
                      <a:pt x="175" y="100"/>
                      <a:pt x="177" y="98"/>
                    </a:cubicBezTo>
                    <a:cubicBezTo>
                      <a:pt x="200" y="75"/>
                      <a:pt x="200" y="75"/>
                      <a:pt x="200" y="75"/>
                    </a:cubicBezTo>
                    <a:cubicBezTo>
                      <a:pt x="202" y="73"/>
                      <a:pt x="205" y="73"/>
                      <a:pt x="207" y="75"/>
                    </a:cubicBezTo>
                    <a:cubicBezTo>
                      <a:pt x="209" y="77"/>
                      <a:pt x="209" y="77"/>
                      <a:pt x="209" y="77"/>
                    </a:cubicBezTo>
                    <a:cubicBezTo>
                      <a:pt x="216" y="73"/>
                      <a:pt x="224" y="70"/>
                      <a:pt x="232" y="68"/>
                    </a:cubicBezTo>
                    <a:cubicBezTo>
                      <a:pt x="232" y="65"/>
                      <a:pt x="232" y="65"/>
                      <a:pt x="232" y="65"/>
                    </a:cubicBezTo>
                    <a:cubicBezTo>
                      <a:pt x="232" y="62"/>
                      <a:pt x="234" y="60"/>
                      <a:pt x="237" y="60"/>
                    </a:cubicBezTo>
                    <a:cubicBezTo>
                      <a:pt x="269" y="60"/>
                      <a:pt x="269" y="60"/>
                      <a:pt x="269" y="60"/>
                    </a:cubicBezTo>
                    <a:cubicBezTo>
                      <a:pt x="272" y="60"/>
                      <a:pt x="275" y="62"/>
                      <a:pt x="275" y="65"/>
                    </a:cubicBezTo>
                    <a:cubicBezTo>
                      <a:pt x="275" y="68"/>
                      <a:pt x="275" y="68"/>
                      <a:pt x="275" y="68"/>
                    </a:cubicBezTo>
                    <a:cubicBezTo>
                      <a:pt x="283" y="70"/>
                      <a:pt x="290" y="73"/>
                      <a:pt x="297" y="77"/>
                    </a:cubicBezTo>
                    <a:cubicBezTo>
                      <a:pt x="299" y="75"/>
                      <a:pt x="299" y="75"/>
                      <a:pt x="299" y="75"/>
                    </a:cubicBezTo>
                    <a:cubicBezTo>
                      <a:pt x="301" y="73"/>
                      <a:pt x="305" y="73"/>
                      <a:pt x="307" y="75"/>
                    </a:cubicBezTo>
                    <a:cubicBezTo>
                      <a:pt x="330" y="98"/>
                      <a:pt x="330" y="98"/>
                      <a:pt x="330" y="98"/>
                    </a:cubicBezTo>
                    <a:cubicBezTo>
                      <a:pt x="332" y="100"/>
                      <a:pt x="332" y="104"/>
                      <a:pt x="330" y="106"/>
                    </a:cubicBezTo>
                    <a:cubicBezTo>
                      <a:pt x="328" y="108"/>
                      <a:pt x="328" y="108"/>
                      <a:pt x="328" y="108"/>
                    </a:cubicBezTo>
                    <a:cubicBezTo>
                      <a:pt x="332" y="115"/>
                      <a:pt x="335" y="122"/>
                      <a:pt x="337" y="131"/>
                    </a:cubicBezTo>
                    <a:cubicBezTo>
                      <a:pt x="340" y="131"/>
                      <a:pt x="340" y="131"/>
                      <a:pt x="340" y="131"/>
                    </a:cubicBezTo>
                    <a:cubicBezTo>
                      <a:pt x="343" y="131"/>
                      <a:pt x="345" y="133"/>
                      <a:pt x="345" y="136"/>
                    </a:cubicBezTo>
                    <a:cubicBezTo>
                      <a:pt x="345" y="168"/>
                      <a:pt x="345" y="168"/>
                      <a:pt x="345" y="168"/>
                    </a:cubicBezTo>
                    <a:cubicBezTo>
                      <a:pt x="345" y="171"/>
                      <a:pt x="343" y="173"/>
                      <a:pt x="340" y="173"/>
                    </a:cubicBezTo>
                    <a:cubicBezTo>
                      <a:pt x="337" y="173"/>
                      <a:pt x="337" y="173"/>
                      <a:pt x="337" y="173"/>
                    </a:cubicBezTo>
                    <a:cubicBezTo>
                      <a:pt x="335" y="182"/>
                      <a:pt x="332" y="189"/>
                      <a:pt x="328" y="196"/>
                    </a:cubicBezTo>
                    <a:cubicBezTo>
                      <a:pt x="330" y="198"/>
                      <a:pt x="330" y="198"/>
                      <a:pt x="330" y="198"/>
                    </a:cubicBezTo>
                    <a:cubicBezTo>
                      <a:pt x="332" y="200"/>
                      <a:pt x="332" y="204"/>
                      <a:pt x="330" y="206"/>
                    </a:cubicBezTo>
                    <a:cubicBezTo>
                      <a:pt x="307" y="229"/>
                      <a:pt x="307" y="229"/>
                      <a:pt x="307" y="229"/>
                    </a:cubicBezTo>
                    <a:cubicBezTo>
                      <a:pt x="305" y="231"/>
                      <a:pt x="301" y="231"/>
                      <a:pt x="299" y="229"/>
                    </a:cubicBezTo>
                    <a:cubicBezTo>
                      <a:pt x="297" y="226"/>
                      <a:pt x="297" y="226"/>
                      <a:pt x="297" y="226"/>
                    </a:cubicBezTo>
                    <a:cubicBezTo>
                      <a:pt x="290" y="231"/>
                      <a:pt x="283" y="234"/>
                      <a:pt x="275" y="236"/>
                    </a:cubicBezTo>
                    <a:cubicBezTo>
                      <a:pt x="275" y="239"/>
                      <a:pt x="275" y="239"/>
                      <a:pt x="275" y="239"/>
                    </a:cubicBezTo>
                    <a:cubicBezTo>
                      <a:pt x="275" y="242"/>
                      <a:pt x="272" y="244"/>
                      <a:pt x="269" y="244"/>
                    </a:cubicBezTo>
                    <a:cubicBezTo>
                      <a:pt x="237" y="244"/>
                      <a:pt x="237" y="244"/>
                      <a:pt x="237" y="244"/>
                    </a:cubicBezTo>
                    <a:cubicBezTo>
                      <a:pt x="234" y="244"/>
                      <a:pt x="232" y="242"/>
                      <a:pt x="232" y="239"/>
                    </a:cubicBezTo>
                    <a:cubicBezTo>
                      <a:pt x="232" y="236"/>
                      <a:pt x="232" y="236"/>
                      <a:pt x="232" y="236"/>
                    </a:cubicBezTo>
                    <a:cubicBezTo>
                      <a:pt x="224" y="234"/>
                      <a:pt x="216" y="231"/>
                      <a:pt x="209" y="226"/>
                    </a:cubicBezTo>
                    <a:cubicBezTo>
                      <a:pt x="207" y="229"/>
                      <a:pt x="207" y="229"/>
                      <a:pt x="207" y="229"/>
                    </a:cubicBezTo>
                    <a:cubicBezTo>
                      <a:pt x="205" y="231"/>
                      <a:pt x="202" y="231"/>
                      <a:pt x="200" y="229"/>
                    </a:cubicBezTo>
                    <a:cubicBezTo>
                      <a:pt x="177" y="206"/>
                      <a:pt x="177" y="206"/>
                      <a:pt x="177" y="206"/>
                    </a:cubicBezTo>
                    <a:cubicBezTo>
                      <a:pt x="175" y="204"/>
                      <a:pt x="175" y="200"/>
                      <a:pt x="177" y="198"/>
                    </a:cubicBezTo>
                    <a:cubicBezTo>
                      <a:pt x="179" y="196"/>
                      <a:pt x="179" y="196"/>
                      <a:pt x="179" y="196"/>
                    </a:cubicBezTo>
                    <a:cubicBezTo>
                      <a:pt x="175" y="189"/>
                      <a:pt x="171" y="182"/>
                      <a:pt x="169" y="173"/>
                    </a:cubicBezTo>
                    <a:cubicBezTo>
                      <a:pt x="166" y="173"/>
                      <a:pt x="166" y="173"/>
                      <a:pt x="166" y="173"/>
                    </a:cubicBezTo>
                    <a:cubicBezTo>
                      <a:pt x="163" y="173"/>
                      <a:pt x="161" y="171"/>
                      <a:pt x="161" y="168"/>
                    </a:cubicBezTo>
                    <a:lnTo>
                      <a:pt x="161" y="13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sp>
            <p:nvSpPr>
              <p:cNvPr id="69" name="Freeform 17"/>
              <p:cNvSpPr>
                <a:spLocks noEditPoints="1"/>
              </p:cNvSpPr>
              <p:nvPr/>
            </p:nvSpPr>
            <p:spPr bwMode="auto">
              <a:xfrm>
                <a:off x="12049125" y="6453188"/>
                <a:ext cx="261937" cy="260350"/>
              </a:xfrm>
              <a:custGeom>
                <a:avLst/>
                <a:gdLst>
                  <a:gd name="T0" fmla="*/ 42 w 84"/>
                  <a:gd name="T1" fmla="*/ 83 h 83"/>
                  <a:gd name="T2" fmla="*/ 84 w 84"/>
                  <a:gd name="T3" fmla="*/ 42 h 83"/>
                  <a:gd name="T4" fmla="*/ 42 w 84"/>
                  <a:gd name="T5" fmla="*/ 0 h 83"/>
                  <a:gd name="T6" fmla="*/ 0 w 84"/>
                  <a:gd name="T7" fmla="*/ 42 h 83"/>
                  <a:gd name="T8" fmla="*/ 42 w 84"/>
                  <a:gd name="T9" fmla="*/ 83 h 83"/>
                  <a:gd name="T10" fmla="*/ 42 w 84"/>
                  <a:gd name="T11" fmla="*/ 31 h 83"/>
                  <a:gd name="T12" fmla="*/ 53 w 84"/>
                  <a:gd name="T13" fmla="*/ 42 h 83"/>
                  <a:gd name="T14" fmla="*/ 42 w 84"/>
                  <a:gd name="T15" fmla="*/ 53 h 83"/>
                  <a:gd name="T16" fmla="*/ 31 w 84"/>
                  <a:gd name="T17" fmla="*/ 42 h 83"/>
                  <a:gd name="T18" fmla="*/ 42 w 84"/>
                  <a:gd name="T19" fmla="*/ 3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3">
                    <a:moveTo>
                      <a:pt x="42" y="83"/>
                    </a:moveTo>
                    <a:cubicBezTo>
                      <a:pt x="65" y="83"/>
                      <a:pt x="84" y="65"/>
                      <a:pt x="84" y="42"/>
                    </a:cubicBezTo>
                    <a:cubicBezTo>
                      <a:pt x="84" y="19"/>
                      <a:pt x="65" y="0"/>
                      <a:pt x="42" y="0"/>
                    </a:cubicBezTo>
                    <a:cubicBezTo>
                      <a:pt x="19" y="0"/>
                      <a:pt x="0" y="19"/>
                      <a:pt x="0" y="42"/>
                    </a:cubicBezTo>
                    <a:cubicBezTo>
                      <a:pt x="0" y="65"/>
                      <a:pt x="19" y="83"/>
                      <a:pt x="42" y="83"/>
                    </a:cubicBezTo>
                    <a:close/>
                    <a:moveTo>
                      <a:pt x="42" y="31"/>
                    </a:moveTo>
                    <a:cubicBezTo>
                      <a:pt x="48" y="31"/>
                      <a:pt x="53" y="36"/>
                      <a:pt x="53" y="42"/>
                    </a:cubicBezTo>
                    <a:cubicBezTo>
                      <a:pt x="53" y="48"/>
                      <a:pt x="48" y="53"/>
                      <a:pt x="42" y="53"/>
                    </a:cubicBezTo>
                    <a:cubicBezTo>
                      <a:pt x="36" y="53"/>
                      <a:pt x="31" y="48"/>
                      <a:pt x="31" y="42"/>
                    </a:cubicBezTo>
                    <a:cubicBezTo>
                      <a:pt x="31" y="36"/>
                      <a:pt x="36" y="31"/>
                      <a:pt x="42" y="3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grpSp>
        <p:sp>
          <p:nvSpPr>
            <p:cNvPr id="17" name="iṩḷiďê"/>
            <p:cNvSpPr/>
            <p:nvPr/>
          </p:nvSpPr>
          <p:spPr>
            <a:xfrm>
              <a:off x="4271" y="8131"/>
              <a:ext cx="2738" cy="636"/>
            </a:xfrm>
            <a:prstGeom prst="rect">
              <a:avLst/>
            </a:prstGeom>
          </p:spPr>
          <p:txBody>
            <a:bodyPr wrap="none" lIns="90000" tIns="46800" rIns="90000" bIns="46800" anchor="ctr" anchorCtr="1"/>
            <a:lstStyle/>
            <a:p>
              <a:pPr algn="ctr"/>
              <a:r>
                <a:rPr lang="zh-CN" altLang="en-US" sz="2000" b="1" dirty="0">
                  <a:effectLst/>
                  <a:latin typeface="华文细黑" panose="02010600040101010101" charset="-122"/>
                  <a:ea typeface="华文细黑" panose="02010600040101010101" charset="-122"/>
                </a:rPr>
                <a:t>数据库实现</a:t>
              </a:r>
            </a:p>
          </p:txBody>
        </p:sp>
      </p:grpSp>
      <p:grpSp>
        <p:nvGrpSpPr>
          <p:cNvPr id="5" name="组合 4"/>
          <p:cNvGrpSpPr/>
          <p:nvPr/>
        </p:nvGrpSpPr>
        <p:grpSpPr>
          <a:xfrm>
            <a:off x="1357194" y="1347930"/>
            <a:ext cx="1872810" cy="594309"/>
            <a:chOff x="10283" y="5456"/>
            <a:chExt cx="3221" cy="1022"/>
          </a:xfrm>
        </p:grpSpPr>
        <p:sp>
          <p:nvSpPr>
            <p:cNvPr id="6" name="Rectangle 44"/>
            <p:cNvSpPr/>
            <p:nvPr/>
          </p:nvSpPr>
          <p:spPr>
            <a:xfrm>
              <a:off x="10283" y="5456"/>
              <a:ext cx="1022" cy="1022"/>
            </a:xfrm>
            <a:prstGeom prst="ellipse">
              <a:avLst/>
            </a:prstGeom>
            <a:solidFill>
              <a:schemeClr val="tx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en-US" sz="1400">
                <a:sym typeface="+mn-ea"/>
              </a:endParaRPr>
            </a:p>
          </p:txBody>
        </p:sp>
        <p:grpSp>
          <p:nvGrpSpPr>
            <p:cNvPr id="7" name="Group 72"/>
            <p:cNvGrpSpPr/>
            <p:nvPr/>
          </p:nvGrpSpPr>
          <p:grpSpPr>
            <a:xfrm>
              <a:off x="10555" y="5780"/>
              <a:ext cx="477" cy="375"/>
              <a:chOff x="17418050" y="5818188"/>
              <a:chExt cx="1587500" cy="1246187"/>
            </a:xfrm>
          </p:grpSpPr>
          <p:sp>
            <p:nvSpPr>
              <p:cNvPr id="8" name="Freeform 20"/>
              <p:cNvSpPr>
                <a:spLocks noEditPoints="1"/>
              </p:cNvSpPr>
              <p:nvPr/>
            </p:nvSpPr>
            <p:spPr bwMode="auto">
              <a:xfrm>
                <a:off x="17418050" y="5818188"/>
                <a:ext cx="1587500" cy="263525"/>
              </a:xfrm>
              <a:custGeom>
                <a:avLst/>
                <a:gdLst>
                  <a:gd name="T0" fmla="*/ 471 w 507"/>
                  <a:gd name="T1" fmla="*/ 0 h 84"/>
                  <a:gd name="T2" fmla="*/ 37 w 507"/>
                  <a:gd name="T3" fmla="*/ 0 h 84"/>
                  <a:gd name="T4" fmla="*/ 0 w 507"/>
                  <a:gd name="T5" fmla="*/ 37 h 84"/>
                  <a:gd name="T6" fmla="*/ 0 w 507"/>
                  <a:gd name="T7" fmla="*/ 84 h 84"/>
                  <a:gd name="T8" fmla="*/ 507 w 507"/>
                  <a:gd name="T9" fmla="*/ 84 h 84"/>
                  <a:gd name="T10" fmla="*/ 507 w 507"/>
                  <a:gd name="T11" fmla="*/ 37 h 84"/>
                  <a:gd name="T12" fmla="*/ 471 w 507"/>
                  <a:gd name="T13" fmla="*/ 0 h 84"/>
                  <a:gd name="T14" fmla="*/ 49 w 507"/>
                  <a:gd name="T15" fmla="*/ 59 h 84"/>
                  <a:gd name="T16" fmla="*/ 36 w 507"/>
                  <a:gd name="T17" fmla="*/ 46 h 84"/>
                  <a:gd name="T18" fmla="*/ 49 w 507"/>
                  <a:gd name="T19" fmla="*/ 33 h 84"/>
                  <a:gd name="T20" fmla="*/ 62 w 507"/>
                  <a:gd name="T21" fmla="*/ 46 h 84"/>
                  <a:gd name="T22" fmla="*/ 49 w 507"/>
                  <a:gd name="T23" fmla="*/ 59 h 84"/>
                  <a:gd name="T24" fmla="*/ 100 w 507"/>
                  <a:gd name="T25" fmla="*/ 59 h 84"/>
                  <a:gd name="T26" fmla="*/ 87 w 507"/>
                  <a:gd name="T27" fmla="*/ 46 h 84"/>
                  <a:gd name="T28" fmla="*/ 100 w 507"/>
                  <a:gd name="T29" fmla="*/ 33 h 84"/>
                  <a:gd name="T30" fmla="*/ 112 w 507"/>
                  <a:gd name="T31" fmla="*/ 46 h 84"/>
                  <a:gd name="T32" fmla="*/ 100 w 507"/>
                  <a:gd name="T33" fmla="*/ 59 h 84"/>
                  <a:gd name="T34" fmla="*/ 150 w 507"/>
                  <a:gd name="T35" fmla="*/ 59 h 84"/>
                  <a:gd name="T36" fmla="*/ 138 w 507"/>
                  <a:gd name="T37" fmla="*/ 46 h 84"/>
                  <a:gd name="T38" fmla="*/ 150 w 507"/>
                  <a:gd name="T39" fmla="*/ 33 h 84"/>
                  <a:gd name="T40" fmla="*/ 163 w 507"/>
                  <a:gd name="T41" fmla="*/ 46 h 84"/>
                  <a:gd name="T42" fmla="*/ 150 w 507"/>
                  <a:gd name="T43"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7" h="84">
                    <a:moveTo>
                      <a:pt x="471" y="0"/>
                    </a:moveTo>
                    <a:cubicBezTo>
                      <a:pt x="37" y="0"/>
                      <a:pt x="37" y="0"/>
                      <a:pt x="37" y="0"/>
                    </a:cubicBezTo>
                    <a:cubicBezTo>
                      <a:pt x="17" y="0"/>
                      <a:pt x="0" y="17"/>
                      <a:pt x="0" y="37"/>
                    </a:cubicBezTo>
                    <a:cubicBezTo>
                      <a:pt x="0" y="84"/>
                      <a:pt x="0" y="84"/>
                      <a:pt x="0" y="84"/>
                    </a:cubicBezTo>
                    <a:cubicBezTo>
                      <a:pt x="507" y="84"/>
                      <a:pt x="507" y="84"/>
                      <a:pt x="507" y="84"/>
                    </a:cubicBezTo>
                    <a:cubicBezTo>
                      <a:pt x="507" y="37"/>
                      <a:pt x="507" y="37"/>
                      <a:pt x="507" y="37"/>
                    </a:cubicBezTo>
                    <a:cubicBezTo>
                      <a:pt x="507" y="17"/>
                      <a:pt x="491" y="0"/>
                      <a:pt x="471" y="0"/>
                    </a:cubicBezTo>
                    <a:close/>
                    <a:moveTo>
                      <a:pt x="49" y="59"/>
                    </a:moveTo>
                    <a:cubicBezTo>
                      <a:pt x="42" y="59"/>
                      <a:pt x="36" y="53"/>
                      <a:pt x="36" y="46"/>
                    </a:cubicBezTo>
                    <a:cubicBezTo>
                      <a:pt x="36" y="39"/>
                      <a:pt x="42" y="33"/>
                      <a:pt x="49" y="33"/>
                    </a:cubicBezTo>
                    <a:cubicBezTo>
                      <a:pt x="56" y="33"/>
                      <a:pt x="62" y="39"/>
                      <a:pt x="62" y="46"/>
                    </a:cubicBezTo>
                    <a:cubicBezTo>
                      <a:pt x="62" y="53"/>
                      <a:pt x="56" y="59"/>
                      <a:pt x="49" y="59"/>
                    </a:cubicBezTo>
                    <a:close/>
                    <a:moveTo>
                      <a:pt x="100" y="59"/>
                    </a:moveTo>
                    <a:cubicBezTo>
                      <a:pt x="93" y="59"/>
                      <a:pt x="87" y="53"/>
                      <a:pt x="87" y="46"/>
                    </a:cubicBezTo>
                    <a:cubicBezTo>
                      <a:pt x="87" y="39"/>
                      <a:pt x="93" y="33"/>
                      <a:pt x="100" y="33"/>
                    </a:cubicBezTo>
                    <a:cubicBezTo>
                      <a:pt x="107" y="33"/>
                      <a:pt x="112" y="39"/>
                      <a:pt x="112" y="46"/>
                    </a:cubicBezTo>
                    <a:cubicBezTo>
                      <a:pt x="112" y="53"/>
                      <a:pt x="107" y="59"/>
                      <a:pt x="100" y="59"/>
                    </a:cubicBezTo>
                    <a:close/>
                    <a:moveTo>
                      <a:pt x="150" y="59"/>
                    </a:moveTo>
                    <a:cubicBezTo>
                      <a:pt x="143" y="59"/>
                      <a:pt x="138" y="53"/>
                      <a:pt x="138" y="46"/>
                    </a:cubicBezTo>
                    <a:cubicBezTo>
                      <a:pt x="138" y="39"/>
                      <a:pt x="143" y="33"/>
                      <a:pt x="150" y="33"/>
                    </a:cubicBezTo>
                    <a:cubicBezTo>
                      <a:pt x="157" y="33"/>
                      <a:pt x="163" y="39"/>
                      <a:pt x="163" y="46"/>
                    </a:cubicBezTo>
                    <a:cubicBezTo>
                      <a:pt x="163" y="53"/>
                      <a:pt x="157" y="59"/>
                      <a:pt x="150" y="5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sp>
            <p:nvSpPr>
              <p:cNvPr id="12" name="Oval 21"/>
              <p:cNvSpPr>
                <a:spLocks noChangeArrowheads="1"/>
              </p:cNvSpPr>
              <p:nvPr/>
            </p:nvSpPr>
            <p:spPr bwMode="auto">
              <a:xfrm>
                <a:off x="18113375" y="6623050"/>
                <a:ext cx="198437" cy="2000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sp>
            <p:nvSpPr>
              <p:cNvPr id="13" name="Oval 22"/>
              <p:cNvSpPr>
                <a:spLocks noChangeArrowheads="1"/>
              </p:cNvSpPr>
              <p:nvPr/>
            </p:nvSpPr>
            <p:spPr bwMode="auto">
              <a:xfrm>
                <a:off x="18383250" y="6384925"/>
                <a:ext cx="160337" cy="1587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sp>
            <p:nvSpPr>
              <p:cNvPr id="27" name="Freeform 23"/>
              <p:cNvSpPr>
                <a:spLocks noEditPoints="1"/>
              </p:cNvSpPr>
              <p:nvPr/>
            </p:nvSpPr>
            <p:spPr bwMode="auto">
              <a:xfrm>
                <a:off x="17418050" y="6111875"/>
                <a:ext cx="1587500" cy="952500"/>
              </a:xfrm>
              <a:custGeom>
                <a:avLst/>
                <a:gdLst>
                  <a:gd name="T0" fmla="*/ 0 w 507"/>
                  <a:gd name="T1" fmla="*/ 268 h 304"/>
                  <a:gd name="T2" fmla="*/ 37 w 507"/>
                  <a:gd name="T3" fmla="*/ 304 h 304"/>
                  <a:gd name="T4" fmla="*/ 471 w 507"/>
                  <a:gd name="T5" fmla="*/ 304 h 304"/>
                  <a:gd name="T6" fmla="*/ 507 w 507"/>
                  <a:gd name="T7" fmla="*/ 268 h 304"/>
                  <a:gd name="T8" fmla="*/ 507 w 507"/>
                  <a:gd name="T9" fmla="*/ 0 h 304"/>
                  <a:gd name="T10" fmla="*/ 0 w 507"/>
                  <a:gd name="T11" fmla="*/ 0 h 304"/>
                  <a:gd name="T12" fmla="*/ 0 w 507"/>
                  <a:gd name="T13" fmla="*/ 268 h 304"/>
                  <a:gd name="T14" fmla="*/ 155 w 507"/>
                  <a:gd name="T15" fmla="*/ 52 h 304"/>
                  <a:gd name="T16" fmla="*/ 199 w 507"/>
                  <a:gd name="T17" fmla="*/ 96 h 304"/>
                  <a:gd name="T18" fmla="*/ 193 w 507"/>
                  <a:gd name="T19" fmla="*/ 119 h 304"/>
                  <a:gd name="T20" fmla="*/ 224 w 507"/>
                  <a:gd name="T21" fmla="*/ 151 h 304"/>
                  <a:gd name="T22" fmla="*/ 253 w 507"/>
                  <a:gd name="T23" fmla="*/ 142 h 304"/>
                  <a:gd name="T24" fmla="*/ 283 w 507"/>
                  <a:gd name="T25" fmla="*/ 151 h 304"/>
                  <a:gd name="T26" fmla="*/ 295 w 507"/>
                  <a:gd name="T27" fmla="*/ 139 h 304"/>
                  <a:gd name="T28" fmla="*/ 287 w 507"/>
                  <a:gd name="T29" fmla="*/ 112 h 304"/>
                  <a:gd name="T30" fmla="*/ 333 w 507"/>
                  <a:gd name="T31" fmla="*/ 66 h 304"/>
                  <a:gd name="T32" fmla="*/ 379 w 507"/>
                  <a:gd name="T33" fmla="*/ 112 h 304"/>
                  <a:gd name="T34" fmla="*/ 333 w 507"/>
                  <a:gd name="T35" fmla="*/ 158 h 304"/>
                  <a:gd name="T36" fmla="*/ 311 w 507"/>
                  <a:gd name="T37" fmla="*/ 153 h 304"/>
                  <a:gd name="T38" fmla="*/ 297 w 507"/>
                  <a:gd name="T39" fmla="*/ 166 h 304"/>
                  <a:gd name="T40" fmla="*/ 306 w 507"/>
                  <a:gd name="T41" fmla="*/ 195 h 304"/>
                  <a:gd name="T42" fmla="*/ 253 w 507"/>
                  <a:gd name="T43" fmla="*/ 247 h 304"/>
                  <a:gd name="T44" fmla="*/ 201 w 507"/>
                  <a:gd name="T45" fmla="*/ 195 h 304"/>
                  <a:gd name="T46" fmla="*/ 210 w 507"/>
                  <a:gd name="T47" fmla="*/ 166 h 304"/>
                  <a:gd name="T48" fmla="*/ 178 w 507"/>
                  <a:gd name="T49" fmla="*/ 134 h 304"/>
                  <a:gd name="T50" fmla="*/ 155 w 507"/>
                  <a:gd name="T51" fmla="*/ 141 h 304"/>
                  <a:gd name="T52" fmla="*/ 110 w 507"/>
                  <a:gd name="T53" fmla="*/ 96 h 304"/>
                  <a:gd name="T54" fmla="*/ 155 w 507"/>
                  <a:gd name="T55" fmla="*/ 5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07" h="304">
                    <a:moveTo>
                      <a:pt x="0" y="268"/>
                    </a:moveTo>
                    <a:cubicBezTo>
                      <a:pt x="0" y="288"/>
                      <a:pt x="17" y="304"/>
                      <a:pt x="37" y="304"/>
                    </a:cubicBezTo>
                    <a:cubicBezTo>
                      <a:pt x="471" y="304"/>
                      <a:pt x="471" y="304"/>
                      <a:pt x="471" y="304"/>
                    </a:cubicBezTo>
                    <a:cubicBezTo>
                      <a:pt x="491" y="304"/>
                      <a:pt x="507" y="288"/>
                      <a:pt x="507" y="268"/>
                    </a:cubicBezTo>
                    <a:cubicBezTo>
                      <a:pt x="507" y="0"/>
                      <a:pt x="507" y="0"/>
                      <a:pt x="507" y="0"/>
                    </a:cubicBezTo>
                    <a:cubicBezTo>
                      <a:pt x="0" y="0"/>
                      <a:pt x="0" y="0"/>
                      <a:pt x="0" y="0"/>
                    </a:cubicBezTo>
                    <a:lnTo>
                      <a:pt x="0" y="268"/>
                    </a:lnTo>
                    <a:close/>
                    <a:moveTo>
                      <a:pt x="155" y="52"/>
                    </a:moveTo>
                    <a:cubicBezTo>
                      <a:pt x="179" y="52"/>
                      <a:pt x="199" y="72"/>
                      <a:pt x="199" y="96"/>
                    </a:cubicBezTo>
                    <a:cubicBezTo>
                      <a:pt x="199" y="105"/>
                      <a:pt x="197" y="113"/>
                      <a:pt x="193" y="119"/>
                    </a:cubicBezTo>
                    <a:cubicBezTo>
                      <a:pt x="224" y="151"/>
                      <a:pt x="224" y="151"/>
                      <a:pt x="224" y="151"/>
                    </a:cubicBezTo>
                    <a:cubicBezTo>
                      <a:pt x="233" y="146"/>
                      <a:pt x="243" y="142"/>
                      <a:pt x="253" y="142"/>
                    </a:cubicBezTo>
                    <a:cubicBezTo>
                      <a:pt x="264" y="142"/>
                      <a:pt x="274" y="146"/>
                      <a:pt x="283" y="151"/>
                    </a:cubicBezTo>
                    <a:cubicBezTo>
                      <a:pt x="295" y="139"/>
                      <a:pt x="295" y="139"/>
                      <a:pt x="295" y="139"/>
                    </a:cubicBezTo>
                    <a:cubicBezTo>
                      <a:pt x="290" y="131"/>
                      <a:pt x="287" y="122"/>
                      <a:pt x="287" y="112"/>
                    </a:cubicBezTo>
                    <a:cubicBezTo>
                      <a:pt x="287" y="87"/>
                      <a:pt x="308" y="66"/>
                      <a:pt x="333" y="66"/>
                    </a:cubicBezTo>
                    <a:cubicBezTo>
                      <a:pt x="359" y="66"/>
                      <a:pt x="379" y="87"/>
                      <a:pt x="379" y="112"/>
                    </a:cubicBezTo>
                    <a:cubicBezTo>
                      <a:pt x="379" y="138"/>
                      <a:pt x="359" y="158"/>
                      <a:pt x="333" y="158"/>
                    </a:cubicBezTo>
                    <a:cubicBezTo>
                      <a:pt x="325" y="158"/>
                      <a:pt x="317" y="156"/>
                      <a:pt x="311" y="153"/>
                    </a:cubicBezTo>
                    <a:cubicBezTo>
                      <a:pt x="297" y="166"/>
                      <a:pt x="297" y="166"/>
                      <a:pt x="297" y="166"/>
                    </a:cubicBezTo>
                    <a:cubicBezTo>
                      <a:pt x="303" y="174"/>
                      <a:pt x="306" y="184"/>
                      <a:pt x="306" y="195"/>
                    </a:cubicBezTo>
                    <a:cubicBezTo>
                      <a:pt x="306" y="224"/>
                      <a:pt x="282" y="247"/>
                      <a:pt x="253" y="247"/>
                    </a:cubicBezTo>
                    <a:cubicBezTo>
                      <a:pt x="225" y="247"/>
                      <a:pt x="201" y="224"/>
                      <a:pt x="201" y="195"/>
                    </a:cubicBezTo>
                    <a:cubicBezTo>
                      <a:pt x="201" y="184"/>
                      <a:pt x="204" y="174"/>
                      <a:pt x="210" y="166"/>
                    </a:cubicBezTo>
                    <a:cubicBezTo>
                      <a:pt x="178" y="134"/>
                      <a:pt x="178" y="134"/>
                      <a:pt x="178" y="134"/>
                    </a:cubicBezTo>
                    <a:cubicBezTo>
                      <a:pt x="171" y="138"/>
                      <a:pt x="163" y="141"/>
                      <a:pt x="155" y="141"/>
                    </a:cubicBezTo>
                    <a:cubicBezTo>
                      <a:pt x="130" y="141"/>
                      <a:pt x="110" y="121"/>
                      <a:pt x="110" y="96"/>
                    </a:cubicBezTo>
                    <a:cubicBezTo>
                      <a:pt x="110" y="72"/>
                      <a:pt x="130" y="52"/>
                      <a:pt x="155" y="5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sp>
            <p:nvSpPr>
              <p:cNvPr id="28" name="Oval 24"/>
              <p:cNvSpPr>
                <a:spLocks noChangeArrowheads="1"/>
              </p:cNvSpPr>
              <p:nvPr/>
            </p:nvSpPr>
            <p:spPr bwMode="auto">
              <a:xfrm>
                <a:off x="17829213" y="6337300"/>
                <a:ext cx="147637" cy="15081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grpSp>
        <p:sp>
          <p:nvSpPr>
            <p:cNvPr id="29" name="iṩḷiďê"/>
            <p:cNvSpPr/>
            <p:nvPr/>
          </p:nvSpPr>
          <p:spPr>
            <a:xfrm>
              <a:off x="11361" y="5674"/>
              <a:ext cx="2143" cy="603"/>
            </a:xfrm>
            <a:prstGeom prst="rect">
              <a:avLst/>
            </a:prstGeom>
          </p:spPr>
          <p:txBody>
            <a:bodyPr wrap="none" lIns="90000" tIns="46800" rIns="90000" bIns="46800" anchor="ctr" anchorCtr="1"/>
            <a:lstStyle/>
            <a:p>
              <a:pPr algn="ctr"/>
              <a:r>
                <a:rPr lang="zh-CN" altLang="en-US" sz="2000" b="1" dirty="0">
                  <a:effectLst/>
                  <a:latin typeface="华文细黑" panose="02010600040101010101" charset="-122"/>
                  <a:ea typeface="华文细黑" panose="02010600040101010101" charset="-122"/>
                </a:rPr>
                <a:t>界面实现</a:t>
              </a:r>
            </a:p>
          </p:txBody>
        </p:sp>
      </p:grpSp>
    </p:spTree>
  </p:cSld>
  <p:clrMapOvr>
    <a:masterClrMapping/>
  </p:clrMapOvr>
  <mc:AlternateContent xmlns:mc="http://schemas.openxmlformats.org/markup-compatibility/2006" xmlns:p14="http://schemas.microsoft.com/office/powerpoint/2010/main">
    <mc:Choice Requires="p14">
      <p:transition>
        <p:comb dir="vert"/>
      </p:transition>
    </mc:Choice>
    <mc:Fallback xmlns="">
      <p:transition>
        <p:comb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431364" y="375745"/>
            <a:ext cx="1872810" cy="594309"/>
            <a:chOff x="10283" y="5456"/>
            <a:chExt cx="3221" cy="1022"/>
          </a:xfrm>
        </p:grpSpPr>
        <p:sp>
          <p:nvSpPr>
            <p:cNvPr id="45" name="Rectangle 44"/>
            <p:cNvSpPr/>
            <p:nvPr/>
          </p:nvSpPr>
          <p:spPr>
            <a:xfrm>
              <a:off x="10283" y="5456"/>
              <a:ext cx="1022" cy="1022"/>
            </a:xfrm>
            <a:prstGeom prst="ellipse">
              <a:avLst/>
            </a:prstGeom>
            <a:solidFill>
              <a:schemeClr val="tx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en-US" sz="1400">
                <a:sym typeface="+mn-ea"/>
              </a:endParaRPr>
            </a:p>
          </p:txBody>
        </p:sp>
        <p:grpSp>
          <p:nvGrpSpPr>
            <p:cNvPr id="73" name="Group 72"/>
            <p:cNvGrpSpPr/>
            <p:nvPr/>
          </p:nvGrpSpPr>
          <p:grpSpPr>
            <a:xfrm>
              <a:off x="10555" y="5780"/>
              <a:ext cx="477" cy="375"/>
              <a:chOff x="17418050" y="5818188"/>
              <a:chExt cx="1587500" cy="1246187"/>
            </a:xfrm>
          </p:grpSpPr>
          <p:sp>
            <p:nvSpPr>
              <p:cNvPr id="74" name="Freeform 20"/>
              <p:cNvSpPr>
                <a:spLocks noEditPoints="1"/>
              </p:cNvSpPr>
              <p:nvPr/>
            </p:nvSpPr>
            <p:spPr bwMode="auto">
              <a:xfrm>
                <a:off x="17418050" y="5818188"/>
                <a:ext cx="1587500" cy="263525"/>
              </a:xfrm>
              <a:custGeom>
                <a:avLst/>
                <a:gdLst>
                  <a:gd name="T0" fmla="*/ 471 w 507"/>
                  <a:gd name="T1" fmla="*/ 0 h 84"/>
                  <a:gd name="T2" fmla="*/ 37 w 507"/>
                  <a:gd name="T3" fmla="*/ 0 h 84"/>
                  <a:gd name="T4" fmla="*/ 0 w 507"/>
                  <a:gd name="T5" fmla="*/ 37 h 84"/>
                  <a:gd name="T6" fmla="*/ 0 w 507"/>
                  <a:gd name="T7" fmla="*/ 84 h 84"/>
                  <a:gd name="T8" fmla="*/ 507 w 507"/>
                  <a:gd name="T9" fmla="*/ 84 h 84"/>
                  <a:gd name="T10" fmla="*/ 507 w 507"/>
                  <a:gd name="T11" fmla="*/ 37 h 84"/>
                  <a:gd name="T12" fmla="*/ 471 w 507"/>
                  <a:gd name="T13" fmla="*/ 0 h 84"/>
                  <a:gd name="T14" fmla="*/ 49 w 507"/>
                  <a:gd name="T15" fmla="*/ 59 h 84"/>
                  <a:gd name="T16" fmla="*/ 36 w 507"/>
                  <a:gd name="T17" fmla="*/ 46 h 84"/>
                  <a:gd name="T18" fmla="*/ 49 w 507"/>
                  <a:gd name="T19" fmla="*/ 33 h 84"/>
                  <a:gd name="T20" fmla="*/ 62 w 507"/>
                  <a:gd name="T21" fmla="*/ 46 h 84"/>
                  <a:gd name="T22" fmla="*/ 49 w 507"/>
                  <a:gd name="T23" fmla="*/ 59 h 84"/>
                  <a:gd name="T24" fmla="*/ 100 w 507"/>
                  <a:gd name="T25" fmla="*/ 59 h 84"/>
                  <a:gd name="T26" fmla="*/ 87 w 507"/>
                  <a:gd name="T27" fmla="*/ 46 h 84"/>
                  <a:gd name="T28" fmla="*/ 100 w 507"/>
                  <a:gd name="T29" fmla="*/ 33 h 84"/>
                  <a:gd name="T30" fmla="*/ 112 w 507"/>
                  <a:gd name="T31" fmla="*/ 46 h 84"/>
                  <a:gd name="T32" fmla="*/ 100 w 507"/>
                  <a:gd name="T33" fmla="*/ 59 h 84"/>
                  <a:gd name="T34" fmla="*/ 150 w 507"/>
                  <a:gd name="T35" fmla="*/ 59 h 84"/>
                  <a:gd name="T36" fmla="*/ 138 w 507"/>
                  <a:gd name="T37" fmla="*/ 46 h 84"/>
                  <a:gd name="T38" fmla="*/ 150 w 507"/>
                  <a:gd name="T39" fmla="*/ 33 h 84"/>
                  <a:gd name="T40" fmla="*/ 163 w 507"/>
                  <a:gd name="T41" fmla="*/ 46 h 84"/>
                  <a:gd name="T42" fmla="*/ 150 w 507"/>
                  <a:gd name="T43"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7" h="84">
                    <a:moveTo>
                      <a:pt x="471" y="0"/>
                    </a:moveTo>
                    <a:cubicBezTo>
                      <a:pt x="37" y="0"/>
                      <a:pt x="37" y="0"/>
                      <a:pt x="37" y="0"/>
                    </a:cubicBezTo>
                    <a:cubicBezTo>
                      <a:pt x="17" y="0"/>
                      <a:pt x="0" y="17"/>
                      <a:pt x="0" y="37"/>
                    </a:cubicBezTo>
                    <a:cubicBezTo>
                      <a:pt x="0" y="84"/>
                      <a:pt x="0" y="84"/>
                      <a:pt x="0" y="84"/>
                    </a:cubicBezTo>
                    <a:cubicBezTo>
                      <a:pt x="507" y="84"/>
                      <a:pt x="507" y="84"/>
                      <a:pt x="507" y="84"/>
                    </a:cubicBezTo>
                    <a:cubicBezTo>
                      <a:pt x="507" y="37"/>
                      <a:pt x="507" y="37"/>
                      <a:pt x="507" y="37"/>
                    </a:cubicBezTo>
                    <a:cubicBezTo>
                      <a:pt x="507" y="17"/>
                      <a:pt x="491" y="0"/>
                      <a:pt x="471" y="0"/>
                    </a:cubicBezTo>
                    <a:close/>
                    <a:moveTo>
                      <a:pt x="49" y="59"/>
                    </a:moveTo>
                    <a:cubicBezTo>
                      <a:pt x="42" y="59"/>
                      <a:pt x="36" y="53"/>
                      <a:pt x="36" y="46"/>
                    </a:cubicBezTo>
                    <a:cubicBezTo>
                      <a:pt x="36" y="39"/>
                      <a:pt x="42" y="33"/>
                      <a:pt x="49" y="33"/>
                    </a:cubicBezTo>
                    <a:cubicBezTo>
                      <a:pt x="56" y="33"/>
                      <a:pt x="62" y="39"/>
                      <a:pt x="62" y="46"/>
                    </a:cubicBezTo>
                    <a:cubicBezTo>
                      <a:pt x="62" y="53"/>
                      <a:pt x="56" y="59"/>
                      <a:pt x="49" y="59"/>
                    </a:cubicBezTo>
                    <a:close/>
                    <a:moveTo>
                      <a:pt x="100" y="59"/>
                    </a:moveTo>
                    <a:cubicBezTo>
                      <a:pt x="93" y="59"/>
                      <a:pt x="87" y="53"/>
                      <a:pt x="87" y="46"/>
                    </a:cubicBezTo>
                    <a:cubicBezTo>
                      <a:pt x="87" y="39"/>
                      <a:pt x="93" y="33"/>
                      <a:pt x="100" y="33"/>
                    </a:cubicBezTo>
                    <a:cubicBezTo>
                      <a:pt x="107" y="33"/>
                      <a:pt x="112" y="39"/>
                      <a:pt x="112" y="46"/>
                    </a:cubicBezTo>
                    <a:cubicBezTo>
                      <a:pt x="112" y="53"/>
                      <a:pt x="107" y="59"/>
                      <a:pt x="100" y="59"/>
                    </a:cubicBezTo>
                    <a:close/>
                    <a:moveTo>
                      <a:pt x="150" y="59"/>
                    </a:moveTo>
                    <a:cubicBezTo>
                      <a:pt x="143" y="59"/>
                      <a:pt x="138" y="53"/>
                      <a:pt x="138" y="46"/>
                    </a:cubicBezTo>
                    <a:cubicBezTo>
                      <a:pt x="138" y="39"/>
                      <a:pt x="143" y="33"/>
                      <a:pt x="150" y="33"/>
                    </a:cubicBezTo>
                    <a:cubicBezTo>
                      <a:pt x="157" y="33"/>
                      <a:pt x="163" y="39"/>
                      <a:pt x="163" y="46"/>
                    </a:cubicBezTo>
                    <a:cubicBezTo>
                      <a:pt x="163" y="53"/>
                      <a:pt x="157" y="59"/>
                      <a:pt x="150" y="5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sp>
            <p:nvSpPr>
              <p:cNvPr id="75" name="Oval 21"/>
              <p:cNvSpPr>
                <a:spLocks noChangeArrowheads="1"/>
              </p:cNvSpPr>
              <p:nvPr/>
            </p:nvSpPr>
            <p:spPr bwMode="auto">
              <a:xfrm>
                <a:off x="18113375" y="6623050"/>
                <a:ext cx="198437" cy="2000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sp>
            <p:nvSpPr>
              <p:cNvPr id="76" name="Oval 22"/>
              <p:cNvSpPr>
                <a:spLocks noChangeArrowheads="1"/>
              </p:cNvSpPr>
              <p:nvPr/>
            </p:nvSpPr>
            <p:spPr bwMode="auto">
              <a:xfrm>
                <a:off x="18383250" y="6384925"/>
                <a:ext cx="160337" cy="1587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sp>
            <p:nvSpPr>
              <p:cNvPr id="77" name="Freeform 23"/>
              <p:cNvSpPr>
                <a:spLocks noEditPoints="1"/>
              </p:cNvSpPr>
              <p:nvPr/>
            </p:nvSpPr>
            <p:spPr bwMode="auto">
              <a:xfrm>
                <a:off x="17418050" y="6111875"/>
                <a:ext cx="1587500" cy="952500"/>
              </a:xfrm>
              <a:custGeom>
                <a:avLst/>
                <a:gdLst>
                  <a:gd name="T0" fmla="*/ 0 w 507"/>
                  <a:gd name="T1" fmla="*/ 268 h 304"/>
                  <a:gd name="T2" fmla="*/ 37 w 507"/>
                  <a:gd name="T3" fmla="*/ 304 h 304"/>
                  <a:gd name="T4" fmla="*/ 471 w 507"/>
                  <a:gd name="T5" fmla="*/ 304 h 304"/>
                  <a:gd name="T6" fmla="*/ 507 w 507"/>
                  <a:gd name="T7" fmla="*/ 268 h 304"/>
                  <a:gd name="T8" fmla="*/ 507 w 507"/>
                  <a:gd name="T9" fmla="*/ 0 h 304"/>
                  <a:gd name="T10" fmla="*/ 0 w 507"/>
                  <a:gd name="T11" fmla="*/ 0 h 304"/>
                  <a:gd name="T12" fmla="*/ 0 w 507"/>
                  <a:gd name="T13" fmla="*/ 268 h 304"/>
                  <a:gd name="T14" fmla="*/ 155 w 507"/>
                  <a:gd name="T15" fmla="*/ 52 h 304"/>
                  <a:gd name="T16" fmla="*/ 199 w 507"/>
                  <a:gd name="T17" fmla="*/ 96 h 304"/>
                  <a:gd name="T18" fmla="*/ 193 w 507"/>
                  <a:gd name="T19" fmla="*/ 119 h 304"/>
                  <a:gd name="T20" fmla="*/ 224 w 507"/>
                  <a:gd name="T21" fmla="*/ 151 h 304"/>
                  <a:gd name="T22" fmla="*/ 253 w 507"/>
                  <a:gd name="T23" fmla="*/ 142 h 304"/>
                  <a:gd name="T24" fmla="*/ 283 w 507"/>
                  <a:gd name="T25" fmla="*/ 151 h 304"/>
                  <a:gd name="T26" fmla="*/ 295 w 507"/>
                  <a:gd name="T27" fmla="*/ 139 h 304"/>
                  <a:gd name="T28" fmla="*/ 287 w 507"/>
                  <a:gd name="T29" fmla="*/ 112 h 304"/>
                  <a:gd name="T30" fmla="*/ 333 w 507"/>
                  <a:gd name="T31" fmla="*/ 66 h 304"/>
                  <a:gd name="T32" fmla="*/ 379 w 507"/>
                  <a:gd name="T33" fmla="*/ 112 h 304"/>
                  <a:gd name="T34" fmla="*/ 333 w 507"/>
                  <a:gd name="T35" fmla="*/ 158 h 304"/>
                  <a:gd name="T36" fmla="*/ 311 w 507"/>
                  <a:gd name="T37" fmla="*/ 153 h 304"/>
                  <a:gd name="T38" fmla="*/ 297 w 507"/>
                  <a:gd name="T39" fmla="*/ 166 h 304"/>
                  <a:gd name="T40" fmla="*/ 306 w 507"/>
                  <a:gd name="T41" fmla="*/ 195 h 304"/>
                  <a:gd name="T42" fmla="*/ 253 w 507"/>
                  <a:gd name="T43" fmla="*/ 247 h 304"/>
                  <a:gd name="T44" fmla="*/ 201 w 507"/>
                  <a:gd name="T45" fmla="*/ 195 h 304"/>
                  <a:gd name="T46" fmla="*/ 210 w 507"/>
                  <a:gd name="T47" fmla="*/ 166 h 304"/>
                  <a:gd name="T48" fmla="*/ 178 w 507"/>
                  <a:gd name="T49" fmla="*/ 134 h 304"/>
                  <a:gd name="T50" fmla="*/ 155 w 507"/>
                  <a:gd name="T51" fmla="*/ 141 h 304"/>
                  <a:gd name="T52" fmla="*/ 110 w 507"/>
                  <a:gd name="T53" fmla="*/ 96 h 304"/>
                  <a:gd name="T54" fmla="*/ 155 w 507"/>
                  <a:gd name="T55" fmla="*/ 5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07" h="304">
                    <a:moveTo>
                      <a:pt x="0" y="268"/>
                    </a:moveTo>
                    <a:cubicBezTo>
                      <a:pt x="0" y="288"/>
                      <a:pt x="17" y="304"/>
                      <a:pt x="37" y="304"/>
                    </a:cubicBezTo>
                    <a:cubicBezTo>
                      <a:pt x="471" y="304"/>
                      <a:pt x="471" y="304"/>
                      <a:pt x="471" y="304"/>
                    </a:cubicBezTo>
                    <a:cubicBezTo>
                      <a:pt x="491" y="304"/>
                      <a:pt x="507" y="288"/>
                      <a:pt x="507" y="268"/>
                    </a:cubicBezTo>
                    <a:cubicBezTo>
                      <a:pt x="507" y="0"/>
                      <a:pt x="507" y="0"/>
                      <a:pt x="507" y="0"/>
                    </a:cubicBezTo>
                    <a:cubicBezTo>
                      <a:pt x="0" y="0"/>
                      <a:pt x="0" y="0"/>
                      <a:pt x="0" y="0"/>
                    </a:cubicBezTo>
                    <a:lnTo>
                      <a:pt x="0" y="268"/>
                    </a:lnTo>
                    <a:close/>
                    <a:moveTo>
                      <a:pt x="155" y="52"/>
                    </a:moveTo>
                    <a:cubicBezTo>
                      <a:pt x="179" y="52"/>
                      <a:pt x="199" y="72"/>
                      <a:pt x="199" y="96"/>
                    </a:cubicBezTo>
                    <a:cubicBezTo>
                      <a:pt x="199" y="105"/>
                      <a:pt x="197" y="113"/>
                      <a:pt x="193" y="119"/>
                    </a:cubicBezTo>
                    <a:cubicBezTo>
                      <a:pt x="224" y="151"/>
                      <a:pt x="224" y="151"/>
                      <a:pt x="224" y="151"/>
                    </a:cubicBezTo>
                    <a:cubicBezTo>
                      <a:pt x="233" y="146"/>
                      <a:pt x="243" y="142"/>
                      <a:pt x="253" y="142"/>
                    </a:cubicBezTo>
                    <a:cubicBezTo>
                      <a:pt x="264" y="142"/>
                      <a:pt x="274" y="146"/>
                      <a:pt x="283" y="151"/>
                    </a:cubicBezTo>
                    <a:cubicBezTo>
                      <a:pt x="295" y="139"/>
                      <a:pt x="295" y="139"/>
                      <a:pt x="295" y="139"/>
                    </a:cubicBezTo>
                    <a:cubicBezTo>
                      <a:pt x="290" y="131"/>
                      <a:pt x="287" y="122"/>
                      <a:pt x="287" y="112"/>
                    </a:cubicBezTo>
                    <a:cubicBezTo>
                      <a:pt x="287" y="87"/>
                      <a:pt x="308" y="66"/>
                      <a:pt x="333" y="66"/>
                    </a:cubicBezTo>
                    <a:cubicBezTo>
                      <a:pt x="359" y="66"/>
                      <a:pt x="379" y="87"/>
                      <a:pt x="379" y="112"/>
                    </a:cubicBezTo>
                    <a:cubicBezTo>
                      <a:pt x="379" y="138"/>
                      <a:pt x="359" y="158"/>
                      <a:pt x="333" y="158"/>
                    </a:cubicBezTo>
                    <a:cubicBezTo>
                      <a:pt x="325" y="158"/>
                      <a:pt x="317" y="156"/>
                      <a:pt x="311" y="153"/>
                    </a:cubicBezTo>
                    <a:cubicBezTo>
                      <a:pt x="297" y="166"/>
                      <a:pt x="297" y="166"/>
                      <a:pt x="297" y="166"/>
                    </a:cubicBezTo>
                    <a:cubicBezTo>
                      <a:pt x="303" y="174"/>
                      <a:pt x="306" y="184"/>
                      <a:pt x="306" y="195"/>
                    </a:cubicBezTo>
                    <a:cubicBezTo>
                      <a:pt x="306" y="224"/>
                      <a:pt x="282" y="247"/>
                      <a:pt x="253" y="247"/>
                    </a:cubicBezTo>
                    <a:cubicBezTo>
                      <a:pt x="225" y="247"/>
                      <a:pt x="201" y="224"/>
                      <a:pt x="201" y="195"/>
                    </a:cubicBezTo>
                    <a:cubicBezTo>
                      <a:pt x="201" y="184"/>
                      <a:pt x="204" y="174"/>
                      <a:pt x="210" y="166"/>
                    </a:cubicBezTo>
                    <a:cubicBezTo>
                      <a:pt x="178" y="134"/>
                      <a:pt x="178" y="134"/>
                      <a:pt x="178" y="134"/>
                    </a:cubicBezTo>
                    <a:cubicBezTo>
                      <a:pt x="171" y="138"/>
                      <a:pt x="163" y="141"/>
                      <a:pt x="155" y="141"/>
                    </a:cubicBezTo>
                    <a:cubicBezTo>
                      <a:pt x="130" y="141"/>
                      <a:pt x="110" y="121"/>
                      <a:pt x="110" y="96"/>
                    </a:cubicBezTo>
                    <a:cubicBezTo>
                      <a:pt x="110" y="72"/>
                      <a:pt x="130" y="52"/>
                      <a:pt x="155" y="5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sp>
            <p:nvSpPr>
              <p:cNvPr id="78" name="Oval 24"/>
              <p:cNvSpPr>
                <a:spLocks noChangeArrowheads="1"/>
              </p:cNvSpPr>
              <p:nvPr/>
            </p:nvSpPr>
            <p:spPr bwMode="auto">
              <a:xfrm>
                <a:off x="17829213" y="6337300"/>
                <a:ext cx="147637" cy="15081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grpSp>
        <p:sp>
          <p:nvSpPr>
            <p:cNvPr id="21" name="iṩḷiďê"/>
            <p:cNvSpPr/>
            <p:nvPr/>
          </p:nvSpPr>
          <p:spPr>
            <a:xfrm>
              <a:off x="11361" y="5674"/>
              <a:ext cx="2143" cy="603"/>
            </a:xfrm>
            <a:prstGeom prst="rect">
              <a:avLst/>
            </a:prstGeom>
          </p:spPr>
          <p:txBody>
            <a:bodyPr wrap="none" lIns="90000" tIns="46800" rIns="90000" bIns="46800" anchor="ctr" anchorCtr="1"/>
            <a:lstStyle/>
            <a:p>
              <a:pPr algn="ctr"/>
              <a:r>
                <a:rPr lang="zh-CN" altLang="en-US" sz="2000" b="1" dirty="0">
                  <a:effectLst/>
                  <a:latin typeface="华文细黑" panose="02010600040101010101" charset="-122"/>
                  <a:ea typeface="华文细黑" panose="02010600040101010101" charset="-122"/>
                </a:rPr>
                <a:t>界面实现</a:t>
              </a:r>
            </a:p>
          </p:txBody>
        </p:sp>
      </p:grpSp>
      <p:sp>
        <p:nvSpPr>
          <p:cNvPr id="16" name="矩形 15"/>
          <p:cNvSpPr/>
          <p:nvPr/>
        </p:nvSpPr>
        <p:spPr>
          <a:xfrm>
            <a:off x="467360" y="1240155"/>
            <a:ext cx="2915920" cy="337185"/>
          </a:xfrm>
          <a:prstGeom prst="rect">
            <a:avLst/>
          </a:prstGeom>
        </p:spPr>
        <p:txBody>
          <a:bodyPr wrap="square">
            <a:spAutoFit/>
          </a:bodyPr>
          <a:lstStyle/>
          <a:p>
            <a:pPr algn="l"/>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界面的生成</a:t>
            </a:r>
          </a:p>
        </p:txBody>
      </p:sp>
      <p:sp>
        <p:nvSpPr>
          <p:cNvPr id="15" name="矩形 14"/>
          <p:cNvSpPr/>
          <p:nvPr/>
        </p:nvSpPr>
        <p:spPr>
          <a:xfrm>
            <a:off x="711200" y="1527810"/>
            <a:ext cx="7688580" cy="53340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defRPr sz="1800">
                <a:solidFill>
                  <a:srgbClr val="000000"/>
                </a:solidFill>
              </a:defRPr>
            </a:pP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mn-ea"/>
              </a:rPr>
              <a:t>在miniprogram中的pages文件中保存了所有的界面文件，可在app.json中添加新的界面，保存后在pages文件中自动生成该界面。</a:t>
            </a:r>
            <a:endPar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431165" y="2247900"/>
            <a:ext cx="2915920" cy="337185"/>
          </a:xfrm>
          <a:prstGeom prst="rect">
            <a:avLst/>
          </a:prstGeom>
        </p:spPr>
        <p:txBody>
          <a:bodyPr wrap="square">
            <a:spAutoFit/>
          </a:bodyPr>
          <a:lstStyle/>
          <a:p>
            <a:pPr algn="l"/>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界面的构成与实现</a:t>
            </a:r>
          </a:p>
        </p:txBody>
      </p:sp>
      <p:sp>
        <p:nvSpPr>
          <p:cNvPr id="5" name="矩形 4"/>
          <p:cNvSpPr/>
          <p:nvPr/>
        </p:nvSpPr>
        <p:spPr>
          <a:xfrm>
            <a:off x="661035" y="2536190"/>
            <a:ext cx="7688580" cy="75501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defRPr sz="1800">
                <a:solidFill>
                  <a:srgbClr val="000000"/>
                </a:solidFill>
              </a:defRPr>
            </a:pP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mn-ea"/>
              </a:rPr>
              <a:t>每个界面文件由js文件、json文件、wxml文件、wxss文件构成。js文件用于前端设计，包括界面所需变量的设置、界面的生命周期函数、点击事件的处理函数、与数据库交互的云函数等等。wxml和wxss文件类似网页的html和css，用于实现界面的渲染、布局和美化。</a:t>
            </a:r>
            <a:endPar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p:cNvSpPr/>
          <p:nvPr/>
        </p:nvSpPr>
        <p:spPr>
          <a:xfrm>
            <a:off x="431165" y="3435985"/>
            <a:ext cx="2915920" cy="337185"/>
          </a:xfrm>
          <a:prstGeom prst="rect">
            <a:avLst/>
          </a:prstGeom>
        </p:spPr>
        <p:txBody>
          <a:bodyPr wrap="square">
            <a:spAutoFit/>
          </a:bodyPr>
          <a:lstStyle/>
          <a:p>
            <a:pPr algn="l"/>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界面的跳转</a:t>
            </a:r>
          </a:p>
        </p:txBody>
      </p:sp>
      <p:sp>
        <p:nvSpPr>
          <p:cNvPr id="7" name="矩形 6"/>
          <p:cNvSpPr/>
          <p:nvPr/>
        </p:nvSpPr>
        <p:spPr>
          <a:xfrm>
            <a:off x="687070" y="3760470"/>
            <a:ext cx="7688580" cy="75501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defRPr sz="1800">
                <a:solidFill>
                  <a:srgbClr val="000000"/>
                </a:solidFill>
              </a:defRPr>
            </a:pP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mn-ea"/>
              </a:rPr>
              <a:t>以刷题界面为例，用户在题库界面选择一个题集，用bindtap功能为该题集设置一个点击事件，在题库界面的js文件中编写点击事件对应的函数，使用wx.navigateTo函数跳转到目标界面，这样用户点击这个题集便能进入到对应的刷题页面。如果要跳转到tabbar中的界面，则用wx.switchTab函数</a:t>
            </a:r>
            <a:endPar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comb dir="vert"/>
      </p:transition>
    </mc:Choice>
    <mc:Fallback xmlns="">
      <p:transition>
        <p:comb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1+#ppt_w/2"/>
                                          </p:val>
                                        </p:tav>
                                        <p:tav tm="100000">
                                          <p:val>
                                            <p:strVal val="#ppt_x"/>
                                          </p:val>
                                        </p:tav>
                                      </p:tavLst>
                                    </p:anim>
                                    <p:anim calcmode="lin" valueType="num">
                                      <p:cBhvr additive="base">
                                        <p:cTn id="13" dur="500" fill="hold"/>
                                        <p:tgtEl>
                                          <p:spTgt spid="1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1+#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1+#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1+#ppt_w/2"/>
                                          </p:val>
                                        </p:tav>
                                        <p:tav tm="100000">
                                          <p:val>
                                            <p:strVal val="#ppt_x"/>
                                          </p:val>
                                        </p:tav>
                                      </p:tavLst>
                                    </p:anim>
                                    <p:anim calcmode="lin" valueType="num">
                                      <p:cBhvr additive="base">
                                        <p:cTn id="3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5" grpId="0"/>
      <p:bldP spid="4" grpId="0"/>
      <p:bldP spid="5"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431364" y="375745"/>
            <a:ext cx="1872810" cy="594309"/>
            <a:chOff x="10283" y="5456"/>
            <a:chExt cx="3221" cy="1022"/>
          </a:xfrm>
        </p:grpSpPr>
        <p:sp>
          <p:nvSpPr>
            <p:cNvPr id="45" name="Rectangle 44"/>
            <p:cNvSpPr/>
            <p:nvPr/>
          </p:nvSpPr>
          <p:spPr>
            <a:xfrm>
              <a:off x="10283" y="5456"/>
              <a:ext cx="1022" cy="1022"/>
            </a:xfrm>
            <a:prstGeom prst="ellipse">
              <a:avLst/>
            </a:prstGeom>
            <a:solidFill>
              <a:schemeClr val="tx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en-US" sz="1400">
                <a:sym typeface="+mn-ea"/>
              </a:endParaRPr>
            </a:p>
          </p:txBody>
        </p:sp>
        <p:grpSp>
          <p:nvGrpSpPr>
            <p:cNvPr id="73" name="Group 72"/>
            <p:cNvGrpSpPr/>
            <p:nvPr/>
          </p:nvGrpSpPr>
          <p:grpSpPr>
            <a:xfrm>
              <a:off x="10555" y="5780"/>
              <a:ext cx="477" cy="375"/>
              <a:chOff x="17418050" y="5818188"/>
              <a:chExt cx="1587500" cy="1246187"/>
            </a:xfrm>
          </p:grpSpPr>
          <p:sp>
            <p:nvSpPr>
              <p:cNvPr id="74" name="Freeform 20"/>
              <p:cNvSpPr>
                <a:spLocks noEditPoints="1"/>
              </p:cNvSpPr>
              <p:nvPr/>
            </p:nvSpPr>
            <p:spPr bwMode="auto">
              <a:xfrm>
                <a:off x="17418050" y="5818188"/>
                <a:ext cx="1587500" cy="263525"/>
              </a:xfrm>
              <a:custGeom>
                <a:avLst/>
                <a:gdLst>
                  <a:gd name="T0" fmla="*/ 471 w 507"/>
                  <a:gd name="T1" fmla="*/ 0 h 84"/>
                  <a:gd name="T2" fmla="*/ 37 w 507"/>
                  <a:gd name="T3" fmla="*/ 0 h 84"/>
                  <a:gd name="T4" fmla="*/ 0 w 507"/>
                  <a:gd name="T5" fmla="*/ 37 h 84"/>
                  <a:gd name="T6" fmla="*/ 0 w 507"/>
                  <a:gd name="T7" fmla="*/ 84 h 84"/>
                  <a:gd name="T8" fmla="*/ 507 w 507"/>
                  <a:gd name="T9" fmla="*/ 84 h 84"/>
                  <a:gd name="T10" fmla="*/ 507 w 507"/>
                  <a:gd name="T11" fmla="*/ 37 h 84"/>
                  <a:gd name="T12" fmla="*/ 471 w 507"/>
                  <a:gd name="T13" fmla="*/ 0 h 84"/>
                  <a:gd name="T14" fmla="*/ 49 w 507"/>
                  <a:gd name="T15" fmla="*/ 59 h 84"/>
                  <a:gd name="T16" fmla="*/ 36 w 507"/>
                  <a:gd name="T17" fmla="*/ 46 h 84"/>
                  <a:gd name="T18" fmla="*/ 49 w 507"/>
                  <a:gd name="T19" fmla="*/ 33 h 84"/>
                  <a:gd name="T20" fmla="*/ 62 w 507"/>
                  <a:gd name="T21" fmla="*/ 46 h 84"/>
                  <a:gd name="T22" fmla="*/ 49 w 507"/>
                  <a:gd name="T23" fmla="*/ 59 h 84"/>
                  <a:gd name="T24" fmla="*/ 100 w 507"/>
                  <a:gd name="T25" fmla="*/ 59 h 84"/>
                  <a:gd name="T26" fmla="*/ 87 w 507"/>
                  <a:gd name="T27" fmla="*/ 46 h 84"/>
                  <a:gd name="T28" fmla="*/ 100 w 507"/>
                  <a:gd name="T29" fmla="*/ 33 h 84"/>
                  <a:gd name="T30" fmla="*/ 112 w 507"/>
                  <a:gd name="T31" fmla="*/ 46 h 84"/>
                  <a:gd name="T32" fmla="*/ 100 w 507"/>
                  <a:gd name="T33" fmla="*/ 59 h 84"/>
                  <a:gd name="T34" fmla="*/ 150 w 507"/>
                  <a:gd name="T35" fmla="*/ 59 h 84"/>
                  <a:gd name="T36" fmla="*/ 138 w 507"/>
                  <a:gd name="T37" fmla="*/ 46 h 84"/>
                  <a:gd name="T38" fmla="*/ 150 w 507"/>
                  <a:gd name="T39" fmla="*/ 33 h 84"/>
                  <a:gd name="T40" fmla="*/ 163 w 507"/>
                  <a:gd name="T41" fmla="*/ 46 h 84"/>
                  <a:gd name="T42" fmla="*/ 150 w 507"/>
                  <a:gd name="T43"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7" h="84">
                    <a:moveTo>
                      <a:pt x="471" y="0"/>
                    </a:moveTo>
                    <a:cubicBezTo>
                      <a:pt x="37" y="0"/>
                      <a:pt x="37" y="0"/>
                      <a:pt x="37" y="0"/>
                    </a:cubicBezTo>
                    <a:cubicBezTo>
                      <a:pt x="17" y="0"/>
                      <a:pt x="0" y="17"/>
                      <a:pt x="0" y="37"/>
                    </a:cubicBezTo>
                    <a:cubicBezTo>
                      <a:pt x="0" y="84"/>
                      <a:pt x="0" y="84"/>
                      <a:pt x="0" y="84"/>
                    </a:cubicBezTo>
                    <a:cubicBezTo>
                      <a:pt x="507" y="84"/>
                      <a:pt x="507" y="84"/>
                      <a:pt x="507" y="84"/>
                    </a:cubicBezTo>
                    <a:cubicBezTo>
                      <a:pt x="507" y="37"/>
                      <a:pt x="507" y="37"/>
                      <a:pt x="507" y="37"/>
                    </a:cubicBezTo>
                    <a:cubicBezTo>
                      <a:pt x="507" y="17"/>
                      <a:pt x="491" y="0"/>
                      <a:pt x="471" y="0"/>
                    </a:cubicBezTo>
                    <a:close/>
                    <a:moveTo>
                      <a:pt x="49" y="59"/>
                    </a:moveTo>
                    <a:cubicBezTo>
                      <a:pt x="42" y="59"/>
                      <a:pt x="36" y="53"/>
                      <a:pt x="36" y="46"/>
                    </a:cubicBezTo>
                    <a:cubicBezTo>
                      <a:pt x="36" y="39"/>
                      <a:pt x="42" y="33"/>
                      <a:pt x="49" y="33"/>
                    </a:cubicBezTo>
                    <a:cubicBezTo>
                      <a:pt x="56" y="33"/>
                      <a:pt x="62" y="39"/>
                      <a:pt x="62" y="46"/>
                    </a:cubicBezTo>
                    <a:cubicBezTo>
                      <a:pt x="62" y="53"/>
                      <a:pt x="56" y="59"/>
                      <a:pt x="49" y="59"/>
                    </a:cubicBezTo>
                    <a:close/>
                    <a:moveTo>
                      <a:pt x="100" y="59"/>
                    </a:moveTo>
                    <a:cubicBezTo>
                      <a:pt x="93" y="59"/>
                      <a:pt x="87" y="53"/>
                      <a:pt x="87" y="46"/>
                    </a:cubicBezTo>
                    <a:cubicBezTo>
                      <a:pt x="87" y="39"/>
                      <a:pt x="93" y="33"/>
                      <a:pt x="100" y="33"/>
                    </a:cubicBezTo>
                    <a:cubicBezTo>
                      <a:pt x="107" y="33"/>
                      <a:pt x="112" y="39"/>
                      <a:pt x="112" y="46"/>
                    </a:cubicBezTo>
                    <a:cubicBezTo>
                      <a:pt x="112" y="53"/>
                      <a:pt x="107" y="59"/>
                      <a:pt x="100" y="59"/>
                    </a:cubicBezTo>
                    <a:close/>
                    <a:moveTo>
                      <a:pt x="150" y="59"/>
                    </a:moveTo>
                    <a:cubicBezTo>
                      <a:pt x="143" y="59"/>
                      <a:pt x="138" y="53"/>
                      <a:pt x="138" y="46"/>
                    </a:cubicBezTo>
                    <a:cubicBezTo>
                      <a:pt x="138" y="39"/>
                      <a:pt x="143" y="33"/>
                      <a:pt x="150" y="33"/>
                    </a:cubicBezTo>
                    <a:cubicBezTo>
                      <a:pt x="157" y="33"/>
                      <a:pt x="163" y="39"/>
                      <a:pt x="163" y="46"/>
                    </a:cubicBezTo>
                    <a:cubicBezTo>
                      <a:pt x="163" y="53"/>
                      <a:pt x="157" y="59"/>
                      <a:pt x="150" y="5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sp>
            <p:nvSpPr>
              <p:cNvPr id="75" name="Oval 21"/>
              <p:cNvSpPr>
                <a:spLocks noChangeArrowheads="1"/>
              </p:cNvSpPr>
              <p:nvPr/>
            </p:nvSpPr>
            <p:spPr bwMode="auto">
              <a:xfrm>
                <a:off x="18113375" y="6623050"/>
                <a:ext cx="198437" cy="2000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sp>
            <p:nvSpPr>
              <p:cNvPr id="76" name="Oval 22"/>
              <p:cNvSpPr>
                <a:spLocks noChangeArrowheads="1"/>
              </p:cNvSpPr>
              <p:nvPr/>
            </p:nvSpPr>
            <p:spPr bwMode="auto">
              <a:xfrm>
                <a:off x="18383250" y="6384925"/>
                <a:ext cx="160337" cy="1587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sp>
            <p:nvSpPr>
              <p:cNvPr id="77" name="Freeform 23"/>
              <p:cNvSpPr>
                <a:spLocks noEditPoints="1"/>
              </p:cNvSpPr>
              <p:nvPr/>
            </p:nvSpPr>
            <p:spPr bwMode="auto">
              <a:xfrm>
                <a:off x="17418050" y="6111875"/>
                <a:ext cx="1587500" cy="952500"/>
              </a:xfrm>
              <a:custGeom>
                <a:avLst/>
                <a:gdLst>
                  <a:gd name="T0" fmla="*/ 0 w 507"/>
                  <a:gd name="T1" fmla="*/ 268 h 304"/>
                  <a:gd name="T2" fmla="*/ 37 w 507"/>
                  <a:gd name="T3" fmla="*/ 304 h 304"/>
                  <a:gd name="T4" fmla="*/ 471 w 507"/>
                  <a:gd name="T5" fmla="*/ 304 h 304"/>
                  <a:gd name="T6" fmla="*/ 507 w 507"/>
                  <a:gd name="T7" fmla="*/ 268 h 304"/>
                  <a:gd name="T8" fmla="*/ 507 w 507"/>
                  <a:gd name="T9" fmla="*/ 0 h 304"/>
                  <a:gd name="T10" fmla="*/ 0 w 507"/>
                  <a:gd name="T11" fmla="*/ 0 h 304"/>
                  <a:gd name="T12" fmla="*/ 0 w 507"/>
                  <a:gd name="T13" fmla="*/ 268 h 304"/>
                  <a:gd name="T14" fmla="*/ 155 w 507"/>
                  <a:gd name="T15" fmla="*/ 52 h 304"/>
                  <a:gd name="T16" fmla="*/ 199 w 507"/>
                  <a:gd name="T17" fmla="*/ 96 h 304"/>
                  <a:gd name="T18" fmla="*/ 193 w 507"/>
                  <a:gd name="T19" fmla="*/ 119 h 304"/>
                  <a:gd name="T20" fmla="*/ 224 w 507"/>
                  <a:gd name="T21" fmla="*/ 151 h 304"/>
                  <a:gd name="T22" fmla="*/ 253 w 507"/>
                  <a:gd name="T23" fmla="*/ 142 h 304"/>
                  <a:gd name="T24" fmla="*/ 283 w 507"/>
                  <a:gd name="T25" fmla="*/ 151 h 304"/>
                  <a:gd name="T26" fmla="*/ 295 w 507"/>
                  <a:gd name="T27" fmla="*/ 139 h 304"/>
                  <a:gd name="T28" fmla="*/ 287 w 507"/>
                  <a:gd name="T29" fmla="*/ 112 h 304"/>
                  <a:gd name="T30" fmla="*/ 333 w 507"/>
                  <a:gd name="T31" fmla="*/ 66 h 304"/>
                  <a:gd name="T32" fmla="*/ 379 w 507"/>
                  <a:gd name="T33" fmla="*/ 112 h 304"/>
                  <a:gd name="T34" fmla="*/ 333 w 507"/>
                  <a:gd name="T35" fmla="*/ 158 h 304"/>
                  <a:gd name="T36" fmla="*/ 311 w 507"/>
                  <a:gd name="T37" fmla="*/ 153 h 304"/>
                  <a:gd name="T38" fmla="*/ 297 w 507"/>
                  <a:gd name="T39" fmla="*/ 166 h 304"/>
                  <a:gd name="T40" fmla="*/ 306 w 507"/>
                  <a:gd name="T41" fmla="*/ 195 h 304"/>
                  <a:gd name="T42" fmla="*/ 253 w 507"/>
                  <a:gd name="T43" fmla="*/ 247 h 304"/>
                  <a:gd name="T44" fmla="*/ 201 w 507"/>
                  <a:gd name="T45" fmla="*/ 195 h 304"/>
                  <a:gd name="T46" fmla="*/ 210 w 507"/>
                  <a:gd name="T47" fmla="*/ 166 h 304"/>
                  <a:gd name="T48" fmla="*/ 178 w 507"/>
                  <a:gd name="T49" fmla="*/ 134 h 304"/>
                  <a:gd name="T50" fmla="*/ 155 w 507"/>
                  <a:gd name="T51" fmla="*/ 141 h 304"/>
                  <a:gd name="T52" fmla="*/ 110 w 507"/>
                  <a:gd name="T53" fmla="*/ 96 h 304"/>
                  <a:gd name="T54" fmla="*/ 155 w 507"/>
                  <a:gd name="T55" fmla="*/ 5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07" h="304">
                    <a:moveTo>
                      <a:pt x="0" y="268"/>
                    </a:moveTo>
                    <a:cubicBezTo>
                      <a:pt x="0" y="288"/>
                      <a:pt x="17" y="304"/>
                      <a:pt x="37" y="304"/>
                    </a:cubicBezTo>
                    <a:cubicBezTo>
                      <a:pt x="471" y="304"/>
                      <a:pt x="471" y="304"/>
                      <a:pt x="471" y="304"/>
                    </a:cubicBezTo>
                    <a:cubicBezTo>
                      <a:pt x="491" y="304"/>
                      <a:pt x="507" y="288"/>
                      <a:pt x="507" y="268"/>
                    </a:cubicBezTo>
                    <a:cubicBezTo>
                      <a:pt x="507" y="0"/>
                      <a:pt x="507" y="0"/>
                      <a:pt x="507" y="0"/>
                    </a:cubicBezTo>
                    <a:cubicBezTo>
                      <a:pt x="0" y="0"/>
                      <a:pt x="0" y="0"/>
                      <a:pt x="0" y="0"/>
                    </a:cubicBezTo>
                    <a:lnTo>
                      <a:pt x="0" y="268"/>
                    </a:lnTo>
                    <a:close/>
                    <a:moveTo>
                      <a:pt x="155" y="52"/>
                    </a:moveTo>
                    <a:cubicBezTo>
                      <a:pt x="179" y="52"/>
                      <a:pt x="199" y="72"/>
                      <a:pt x="199" y="96"/>
                    </a:cubicBezTo>
                    <a:cubicBezTo>
                      <a:pt x="199" y="105"/>
                      <a:pt x="197" y="113"/>
                      <a:pt x="193" y="119"/>
                    </a:cubicBezTo>
                    <a:cubicBezTo>
                      <a:pt x="224" y="151"/>
                      <a:pt x="224" y="151"/>
                      <a:pt x="224" y="151"/>
                    </a:cubicBezTo>
                    <a:cubicBezTo>
                      <a:pt x="233" y="146"/>
                      <a:pt x="243" y="142"/>
                      <a:pt x="253" y="142"/>
                    </a:cubicBezTo>
                    <a:cubicBezTo>
                      <a:pt x="264" y="142"/>
                      <a:pt x="274" y="146"/>
                      <a:pt x="283" y="151"/>
                    </a:cubicBezTo>
                    <a:cubicBezTo>
                      <a:pt x="295" y="139"/>
                      <a:pt x="295" y="139"/>
                      <a:pt x="295" y="139"/>
                    </a:cubicBezTo>
                    <a:cubicBezTo>
                      <a:pt x="290" y="131"/>
                      <a:pt x="287" y="122"/>
                      <a:pt x="287" y="112"/>
                    </a:cubicBezTo>
                    <a:cubicBezTo>
                      <a:pt x="287" y="87"/>
                      <a:pt x="308" y="66"/>
                      <a:pt x="333" y="66"/>
                    </a:cubicBezTo>
                    <a:cubicBezTo>
                      <a:pt x="359" y="66"/>
                      <a:pt x="379" y="87"/>
                      <a:pt x="379" y="112"/>
                    </a:cubicBezTo>
                    <a:cubicBezTo>
                      <a:pt x="379" y="138"/>
                      <a:pt x="359" y="158"/>
                      <a:pt x="333" y="158"/>
                    </a:cubicBezTo>
                    <a:cubicBezTo>
                      <a:pt x="325" y="158"/>
                      <a:pt x="317" y="156"/>
                      <a:pt x="311" y="153"/>
                    </a:cubicBezTo>
                    <a:cubicBezTo>
                      <a:pt x="297" y="166"/>
                      <a:pt x="297" y="166"/>
                      <a:pt x="297" y="166"/>
                    </a:cubicBezTo>
                    <a:cubicBezTo>
                      <a:pt x="303" y="174"/>
                      <a:pt x="306" y="184"/>
                      <a:pt x="306" y="195"/>
                    </a:cubicBezTo>
                    <a:cubicBezTo>
                      <a:pt x="306" y="224"/>
                      <a:pt x="282" y="247"/>
                      <a:pt x="253" y="247"/>
                    </a:cubicBezTo>
                    <a:cubicBezTo>
                      <a:pt x="225" y="247"/>
                      <a:pt x="201" y="224"/>
                      <a:pt x="201" y="195"/>
                    </a:cubicBezTo>
                    <a:cubicBezTo>
                      <a:pt x="201" y="184"/>
                      <a:pt x="204" y="174"/>
                      <a:pt x="210" y="166"/>
                    </a:cubicBezTo>
                    <a:cubicBezTo>
                      <a:pt x="178" y="134"/>
                      <a:pt x="178" y="134"/>
                      <a:pt x="178" y="134"/>
                    </a:cubicBezTo>
                    <a:cubicBezTo>
                      <a:pt x="171" y="138"/>
                      <a:pt x="163" y="141"/>
                      <a:pt x="155" y="141"/>
                    </a:cubicBezTo>
                    <a:cubicBezTo>
                      <a:pt x="130" y="141"/>
                      <a:pt x="110" y="121"/>
                      <a:pt x="110" y="96"/>
                    </a:cubicBezTo>
                    <a:cubicBezTo>
                      <a:pt x="110" y="72"/>
                      <a:pt x="130" y="52"/>
                      <a:pt x="155" y="5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sp>
            <p:nvSpPr>
              <p:cNvPr id="78" name="Oval 24"/>
              <p:cNvSpPr>
                <a:spLocks noChangeArrowheads="1"/>
              </p:cNvSpPr>
              <p:nvPr/>
            </p:nvSpPr>
            <p:spPr bwMode="auto">
              <a:xfrm>
                <a:off x="17829213" y="6337300"/>
                <a:ext cx="147637" cy="15081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grpSp>
        <p:sp>
          <p:nvSpPr>
            <p:cNvPr id="21" name="iṩḷiďê"/>
            <p:cNvSpPr/>
            <p:nvPr/>
          </p:nvSpPr>
          <p:spPr>
            <a:xfrm>
              <a:off x="11361" y="5674"/>
              <a:ext cx="2143" cy="603"/>
            </a:xfrm>
            <a:prstGeom prst="rect">
              <a:avLst/>
            </a:prstGeom>
          </p:spPr>
          <p:txBody>
            <a:bodyPr wrap="none" lIns="90000" tIns="46800" rIns="90000" bIns="46800" anchor="ctr" anchorCtr="1"/>
            <a:lstStyle/>
            <a:p>
              <a:pPr algn="ctr"/>
              <a:r>
                <a:rPr lang="zh-CN" altLang="en-US" sz="2000" b="1" dirty="0">
                  <a:effectLst/>
                  <a:latin typeface="华文细黑" panose="02010600040101010101" charset="-122"/>
                  <a:ea typeface="华文细黑" panose="02010600040101010101" charset="-122"/>
                </a:rPr>
                <a:t>界面实现</a:t>
              </a:r>
            </a:p>
          </p:txBody>
        </p:sp>
      </p:grpSp>
      <p:sp>
        <p:nvSpPr>
          <p:cNvPr id="16" name="矩形 15"/>
          <p:cNvSpPr/>
          <p:nvPr/>
        </p:nvSpPr>
        <p:spPr>
          <a:xfrm>
            <a:off x="467360" y="1240155"/>
            <a:ext cx="2915920" cy="337185"/>
          </a:xfrm>
          <a:prstGeom prst="rect">
            <a:avLst/>
          </a:prstGeom>
        </p:spPr>
        <p:txBody>
          <a:bodyPr wrap="square">
            <a:spAutoFit/>
          </a:bodyPr>
          <a:lstStyle/>
          <a:p>
            <a:pPr algn="l"/>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界面的静态显示</a:t>
            </a:r>
          </a:p>
        </p:txBody>
      </p:sp>
      <p:sp>
        <p:nvSpPr>
          <p:cNvPr id="15" name="矩形 14"/>
          <p:cNvSpPr/>
          <p:nvPr/>
        </p:nvSpPr>
        <p:spPr>
          <a:xfrm>
            <a:off x="711200" y="1527810"/>
            <a:ext cx="7688580" cy="31242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defRPr sz="1800">
                <a:solidFill>
                  <a:srgbClr val="000000"/>
                </a:solidFill>
              </a:defRPr>
            </a:pP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mn-ea"/>
              </a:rPr>
              <a:t>在wxml文件中用view、text等组件静态显示特定的内容，在wxss中进行美化</a:t>
            </a:r>
            <a:endPar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431165" y="2247900"/>
            <a:ext cx="2915920" cy="337185"/>
          </a:xfrm>
          <a:prstGeom prst="rect">
            <a:avLst/>
          </a:prstGeom>
        </p:spPr>
        <p:txBody>
          <a:bodyPr wrap="square">
            <a:spAutoFit/>
          </a:bodyPr>
          <a:lstStyle/>
          <a:p>
            <a:pPr algn="l"/>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界面的动态渲染</a:t>
            </a:r>
          </a:p>
        </p:txBody>
      </p:sp>
      <p:sp>
        <p:nvSpPr>
          <p:cNvPr id="5" name="矩形 4"/>
          <p:cNvSpPr/>
          <p:nvPr/>
        </p:nvSpPr>
        <p:spPr>
          <a:xfrm>
            <a:off x="661035" y="2536190"/>
            <a:ext cx="7688580" cy="97599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defRPr sz="1800">
                <a:solidFill>
                  <a:srgbClr val="000000"/>
                </a:solidFill>
              </a:defRPr>
            </a:pP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mn-ea"/>
              </a:rPr>
              <a:t>以刷题界面为例，进入该页面后要显示某阶段某科目的第一道题目，则该题目是个变量，在wxml中用{{}}包含该变量，并在js文件中用云函数读取数据库中的第一道题赋值给该变量，即可在刷题界面动态渲染该题目。点击下一道题，js中对应的点击事件函数将题目变量设为下一道题，即可实现题目的转换。点击提交，js中对应的点击事件函数会进行相应的处理，记录用户的正确情况，并跳转到下一题</a:t>
            </a:r>
            <a:endPar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comb dir="vert"/>
      </p:transition>
    </mc:Choice>
    <mc:Fallback xmlns="">
      <p:transition>
        <p:comb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1+#ppt_w/2"/>
                                          </p:val>
                                        </p:tav>
                                        <p:tav tm="100000">
                                          <p:val>
                                            <p:strVal val="#ppt_x"/>
                                          </p:val>
                                        </p:tav>
                                      </p:tavLst>
                                    </p:anim>
                                    <p:anim calcmode="lin" valueType="num">
                                      <p:cBhvr additive="base">
                                        <p:cTn id="13" dur="500" fill="hold"/>
                                        <p:tgtEl>
                                          <p:spTgt spid="1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1+#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1+#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5" grpId="0"/>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30988" y="339966"/>
            <a:ext cx="2186786" cy="594309"/>
            <a:chOff x="3248" y="7894"/>
            <a:chExt cx="3761" cy="1022"/>
          </a:xfrm>
        </p:grpSpPr>
        <p:sp>
          <p:nvSpPr>
            <p:cNvPr id="39" name="Rectangle 38"/>
            <p:cNvSpPr/>
            <p:nvPr/>
          </p:nvSpPr>
          <p:spPr>
            <a:xfrm>
              <a:off x="3248" y="7894"/>
              <a:ext cx="1022" cy="1022"/>
            </a:xfrm>
            <a:prstGeom prst="ellipse">
              <a:avLst/>
            </a:prstGeom>
            <a:solidFill>
              <a:schemeClr val="tx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en-US" sz="1400">
                <a:sym typeface="+mn-ea"/>
              </a:endParaRPr>
            </a:p>
          </p:txBody>
        </p:sp>
        <p:grpSp>
          <p:nvGrpSpPr>
            <p:cNvPr id="66" name="Group 65"/>
            <p:cNvGrpSpPr/>
            <p:nvPr/>
          </p:nvGrpSpPr>
          <p:grpSpPr>
            <a:xfrm>
              <a:off x="3520" y="8218"/>
              <a:ext cx="477" cy="375"/>
              <a:chOff x="11385550" y="5818188"/>
              <a:chExt cx="1587500" cy="1246187"/>
            </a:xfrm>
          </p:grpSpPr>
          <p:sp>
            <p:nvSpPr>
              <p:cNvPr id="67" name="Freeform 15"/>
              <p:cNvSpPr>
                <a:spLocks noEditPoints="1"/>
              </p:cNvSpPr>
              <p:nvPr/>
            </p:nvSpPr>
            <p:spPr bwMode="auto">
              <a:xfrm>
                <a:off x="11385550" y="5818188"/>
                <a:ext cx="1587500" cy="263525"/>
              </a:xfrm>
              <a:custGeom>
                <a:avLst/>
                <a:gdLst>
                  <a:gd name="T0" fmla="*/ 470 w 507"/>
                  <a:gd name="T1" fmla="*/ 0 h 84"/>
                  <a:gd name="T2" fmla="*/ 36 w 507"/>
                  <a:gd name="T3" fmla="*/ 0 h 84"/>
                  <a:gd name="T4" fmla="*/ 0 w 507"/>
                  <a:gd name="T5" fmla="*/ 37 h 84"/>
                  <a:gd name="T6" fmla="*/ 0 w 507"/>
                  <a:gd name="T7" fmla="*/ 84 h 84"/>
                  <a:gd name="T8" fmla="*/ 507 w 507"/>
                  <a:gd name="T9" fmla="*/ 84 h 84"/>
                  <a:gd name="T10" fmla="*/ 507 w 507"/>
                  <a:gd name="T11" fmla="*/ 37 h 84"/>
                  <a:gd name="T12" fmla="*/ 470 w 507"/>
                  <a:gd name="T13" fmla="*/ 0 h 84"/>
                  <a:gd name="T14" fmla="*/ 49 w 507"/>
                  <a:gd name="T15" fmla="*/ 59 h 84"/>
                  <a:gd name="T16" fmla="*/ 36 w 507"/>
                  <a:gd name="T17" fmla="*/ 46 h 84"/>
                  <a:gd name="T18" fmla="*/ 49 w 507"/>
                  <a:gd name="T19" fmla="*/ 33 h 84"/>
                  <a:gd name="T20" fmla="*/ 61 w 507"/>
                  <a:gd name="T21" fmla="*/ 46 h 84"/>
                  <a:gd name="T22" fmla="*/ 49 w 507"/>
                  <a:gd name="T23" fmla="*/ 59 h 84"/>
                  <a:gd name="T24" fmla="*/ 99 w 507"/>
                  <a:gd name="T25" fmla="*/ 59 h 84"/>
                  <a:gd name="T26" fmla="*/ 87 w 507"/>
                  <a:gd name="T27" fmla="*/ 46 h 84"/>
                  <a:gd name="T28" fmla="*/ 99 w 507"/>
                  <a:gd name="T29" fmla="*/ 33 h 84"/>
                  <a:gd name="T30" fmla="*/ 112 w 507"/>
                  <a:gd name="T31" fmla="*/ 46 h 84"/>
                  <a:gd name="T32" fmla="*/ 99 w 507"/>
                  <a:gd name="T33" fmla="*/ 59 h 84"/>
                  <a:gd name="T34" fmla="*/ 150 w 507"/>
                  <a:gd name="T35" fmla="*/ 59 h 84"/>
                  <a:gd name="T36" fmla="*/ 137 w 507"/>
                  <a:gd name="T37" fmla="*/ 46 h 84"/>
                  <a:gd name="T38" fmla="*/ 150 w 507"/>
                  <a:gd name="T39" fmla="*/ 33 h 84"/>
                  <a:gd name="T40" fmla="*/ 163 w 507"/>
                  <a:gd name="T41" fmla="*/ 46 h 84"/>
                  <a:gd name="T42" fmla="*/ 150 w 507"/>
                  <a:gd name="T43"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7" h="84">
                    <a:moveTo>
                      <a:pt x="470" y="0"/>
                    </a:moveTo>
                    <a:cubicBezTo>
                      <a:pt x="36" y="0"/>
                      <a:pt x="36" y="0"/>
                      <a:pt x="36" y="0"/>
                    </a:cubicBezTo>
                    <a:cubicBezTo>
                      <a:pt x="16" y="0"/>
                      <a:pt x="0" y="17"/>
                      <a:pt x="0" y="37"/>
                    </a:cubicBezTo>
                    <a:cubicBezTo>
                      <a:pt x="0" y="84"/>
                      <a:pt x="0" y="84"/>
                      <a:pt x="0" y="84"/>
                    </a:cubicBezTo>
                    <a:cubicBezTo>
                      <a:pt x="507" y="84"/>
                      <a:pt x="507" y="84"/>
                      <a:pt x="507" y="84"/>
                    </a:cubicBezTo>
                    <a:cubicBezTo>
                      <a:pt x="507" y="37"/>
                      <a:pt x="507" y="37"/>
                      <a:pt x="507" y="37"/>
                    </a:cubicBezTo>
                    <a:cubicBezTo>
                      <a:pt x="507" y="17"/>
                      <a:pt x="490" y="0"/>
                      <a:pt x="470" y="0"/>
                    </a:cubicBezTo>
                    <a:close/>
                    <a:moveTo>
                      <a:pt x="49" y="59"/>
                    </a:moveTo>
                    <a:cubicBezTo>
                      <a:pt x="42" y="59"/>
                      <a:pt x="36" y="53"/>
                      <a:pt x="36" y="46"/>
                    </a:cubicBezTo>
                    <a:cubicBezTo>
                      <a:pt x="36" y="39"/>
                      <a:pt x="42" y="33"/>
                      <a:pt x="49" y="33"/>
                    </a:cubicBezTo>
                    <a:cubicBezTo>
                      <a:pt x="56" y="33"/>
                      <a:pt x="61" y="39"/>
                      <a:pt x="61" y="46"/>
                    </a:cubicBezTo>
                    <a:cubicBezTo>
                      <a:pt x="61" y="53"/>
                      <a:pt x="56" y="59"/>
                      <a:pt x="49" y="59"/>
                    </a:cubicBezTo>
                    <a:close/>
                    <a:moveTo>
                      <a:pt x="99" y="59"/>
                    </a:moveTo>
                    <a:cubicBezTo>
                      <a:pt x="92" y="59"/>
                      <a:pt x="87" y="53"/>
                      <a:pt x="87" y="46"/>
                    </a:cubicBezTo>
                    <a:cubicBezTo>
                      <a:pt x="87" y="39"/>
                      <a:pt x="92" y="33"/>
                      <a:pt x="99" y="33"/>
                    </a:cubicBezTo>
                    <a:cubicBezTo>
                      <a:pt x="106" y="33"/>
                      <a:pt x="112" y="39"/>
                      <a:pt x="112" y="46"/>
                    </a:cubicBezTo>
                    <a:cubicBezTo>
                      <a:pt x="112" y="53"/>
                      <a:pt x="106" y="59"/>
                      <a:pt x="99" y="59"/>
                    </a:cubicBezTo>
                    <a:close/>
                    <a:moveTo>
                      <a:pt x="150" y="59"/>
                    </a:moveTo>
                    <a:cubicBezTo>
                      <a:pt x="143" y="59"/>
                      <a:pt x="137" y="53"/>
                      <a:pt x="137" y="46"/>
                    </a:cubicBezTo>
                    <a:cubicBezTo>
                      <a:pt x="137" y="39"/>
                      <a:pt x="143" y="33"/>
                      <a:pt x="150" y="33"/>
                    </a:cubicBezTo>
                    <a:cubicBezTo>
                      <a:pt x="157" y="33"/>
                      <a:pt x="163" y="39"/>
                      <a:pt x="163" y="46"/>
                    </a:cubicBezTo>
                    <a:cubicBezTo>
                      <a:pt x="163" y="53"/>
                      <a:pt x="157" y="59"/>
                      <a:pt x="150" y="5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sp>
            <p:nvSpPr>
              <p:cNvPr id="68" name="Freeform 16"/>
              <p:cNvSpPr>
                <a:spLocks noEditPoints="1"/>
              </p:cNvSpPr>
              <p:nvPr/>
            </p:nvSpPr>
            <p:spPr bwMode="auto">
              <a:xfrm>
                <a:off x="11385550" y="6111875"/>
                <a:ext cx="1587500" cy="952500"/>
              </a:xfrm>
              <a:custGeom>
                <a:avLst/>
                <a:gdLst>
                  <a:gd name="T0" fmla="*/ 0 w 507"/>
                  <a:gd name="T1" fmla="*/ 268 h 304"/>
                  <a:gd name="T2" fmla="*/ 36 w 507"/>
                  <a:gd name="T3" fmla="*/ 304 h 304"/>
                  <a:gd name="T4" fmla="*/ 470 w 507"/>
                  <a:gd name="T5" fmla="*/ 304 h 304"/>
                  <a:gd name="T6" fmla="*/ 507 w 507"/>
                  <a:gd name="T7" fmla="*/ 268 h 304"/>
                  <a:gd name="T8" fmla="*/ 507 w 507"/>
                  <a:gd name="T9" fmla="*/ 0 h 304"/>
                  <a:gd name="T10" fmla="*/ 0 w 507"/>
                  <a:gd name="T11" fmla="*/ 0 h 304"/>
                  <a:gd name="T12" fmla="*/ 0 w 507"/>
                  <a:gd name="T13" fmla="*/ 268 h 304"/>
                  <a:gd name="T14" fmla="*/ 161 w 507"/>
                  <a:gd name="T15" fmla="*/ 136 h 304"/>
                  <a:gd name="T16" fmla="*/ 166 w 507"/>
                  <a:gd name="T17" fmla="*/ 131 h 304"/>
                  <a:gd name="T18" fmla="*/ 169 w 507"/>
                  <a:gd name="T19" fmla="*/ 131 h 304"/>
                  <a:gd name="T20" fmla="*/ 179 w 507"/>
                  <a:gd name="T21" fmla="*/ 108 h 304"/>
                  <a:gd name="T22" fmla="*/ 177 w 507"/>
                  <a:gd name="T23" fmla="*/ 106 h 304"/>
                  <a:gd name="T24" fmla="*/ 177 w 507"/>
                  <a:gd name="T25" fmla="*/ 98 h 304"/>
                  <a:gd name="T26" fmla="*/ 200 w 507"/>
                  <a:gd name="T27" fmla="*/ 75 h 304"/>
                  <a:gd name="T28" fmla="*/ 207 w 507"/>
                  <a:gd name="T29" fmla="*/ 75 h 304"/>
                  <a:gd name="T30" fmla="*/ 209 w 507"/>
                  <a:gd name="T31" fmla="*/ 77 h 304"/>
                  <a:gd name="T32" fmla="*/ 232 w 507"/>
                  <a:gd name="T33" fmla="*/ 68 h 304"/>
                  <a:gd name="T34" fmla="*/ 232 w 507"/>
                  <a:gd name="T35" fmla="*/ 65 h 304"/>
                  <a:gd name="T36" fmla="*/ 237 w 507"/>
                  <a:gd name="T37" fmla="*/ 60 h 304"/>
                  <a:gd name="T38" fmla="*/ 269 w 507"/>
                  <a:gd name="T39" fmla="*/ 60 h 304"/>
                  <a:gd name="T40" fmla="*/ 275 w 507"/>
                  <a:gd name="T41" fmla="*/ 65 h 304"/>
                  <a:gd name="T42" fmla="*/ 275 w 507"/>
                  <a:gd name="T43" fmla="*/ 68 h 304"/>
                  <a:gd name="T44" fmla="*/ 297 w 507"/>
                  <a:gd name="T45" fmla="*/ 77 h 304"/>
                  <a:gd name="T46" fmla="*/ 299 w 507"/>
                  <a:gd name="T47" fmla="*/ 75 h 304"/>
                  <a:gd name="T48" fmla="*/ 307 w 507"/>
                  <a:gd name="T49" fmla="*/ 75 h 304"/>
                  <a:gd name="T50" fmla="*/ 330 w 507"/>
                  <a:gd name="T51" fmla="*/ 98 h 304"/>
                  <a:gd name="T52" fmla="*/ 330 w 507"/>
                  <a:gd name="T53" fmla="*/ 106 h 304"/>
                  <a:gd name="T54" fmla="*/ 328 w 507"/>
                  <a:gd name="T55" fmla="*/ 108 h 304"/>
                  <a:gd name="T56" fmla="*/ 337 w 507"/>
                  <a:gd name="T57" fmla="*/ 131 h 304"/>
                  <a:gd name="T58" fmla="*/ 340 w 507"/>
                  <a:gd name="T59" fmla="*/ 131 h 304"/>
                  <a:gd name="T60" fmla="*/ 345 w 507"/>
                  <a:gd name="T61" fmla="*/ 136 h 304"/>
                  <a:gd name="T62" fmla="*/ 345 w 507"/>
                  <a:gd name="T63" fmla="*/ 168 h 304"/>
                  <a:gd name="T64" fmla="*/ 340 w 507"/>
                  <a:gd name="T65" fmla="*/ 173 h 304"/>
                  <a:gd name="T66" fmla="*/ 337 w 507"/>
                  <a:gd name="T67" fmla="*/ 173 h 304"/>
                  <a:gd name="T68" fmla="*/ 328 w 507"/>
                  <a:gd name="T69" fmla="*/ 196 h 304"/>
                  <a:gd name="T70" fmla="*/ 330 w 507"/>
                  <a:gd name="T71" fmla="*/ 198 h 304"/>
                  <a:gd name="T72" fmla="*/ 330 w 507"/>
                  <a:gd name="T73" fmla="*/ 206 h 304"/>
                  <a:gd name="T74" fmla="*/ 307 w 507"/>
                  <a:gd name="T75" fmla="*/ 229 h 304"/>
                  <a:gd name="T76" fmla="*/ 299 w 507"/>
                  <a:gd name="T77" fmla="*/ 229 h 304"/>
                  <a:gd name="T78" fmla="*/ 297 w 507"/>
                  <a:gd name="T79" fmla="*/ 226 h 304"/>
                  <a:gd name="T80" fmla="*/ 275 w 507"/>
                  <a:gd name="T81" fmla="*/ 236 h 304"/>
                  <a:gd name="T82" fmla="*/ 275 w 507"/>
                  <a:gd name="T83" fmla="*/ 239 h 304"/>
                  <a:gd name="T84" fmla="*/ 269 w 507"/>
                  <a:gd name="T85" fmla="*/ 244 h 304"/>
                  <a:gd name="T86" fmla="*/ 237 w 507"/>
                  <a:gd name="T87" fmla="*/ 244 h 304"/>
                  <a:gd name="T88" fmla="*/ 232 w 507"/>
                  <a:gd name="T89" fmla="*/ 239 h 304"/>
                  <a:gd name="T90" fmla="*/ 232 w 507"/>
                  <a:gd name="T91" fmla="*/ 236 h 304"/>
                  <a:gd name="T92" fmla="*/ 209 w 507"/>
                  <a:gd name="T93" fmla="*/ 226 h 304"/>
                  <a:gd name="T94" fmla="*/ 207 w 507"/>
                  <a:gd name="T95" fmla="*/ 229 h 304"/>
                  <a:gd name="T96" fmla="*/ 200 w 507"/>
                  <a:gd name="T97" fmla="*/ 229 h 304"/>
                  <a:gd name="T98" fmla="*/ 177 w 507"/>
                  <a:gd name="T99" fmla="*/ 206 h 304"/>
                  <a:gd name="T100" fmla="*/ 177 w 507"/>
                  <a:gd name="T101" fmla="*/ 198 h 304"/>
                  <a:gd name="T102" fmla="*/ 179 w 507"/>
                  <a:gd name="T103" fmla="*/ 196 h 304"/>
                  <a:gd name="T104" fmla="*/ 169 w 507"/>
                  <a:gd name="T105" fmla="*/ 173 h 304"/>
                  <a:gd name="T106" fmla="*/ 166 w 507"/>
                  <a:gd name="T107" fmla="*/ 173 h 304"/>
                  <a:gd name="T108" fmla="*/ 161 w 507"/>
                  <a:gd name="T109" fmla="*/ 168 h 304"/>
                  <a:gd name="T110" fmla="*/ 161 w 507"/>
                  <a:gd name="T111" fmla="*/ 136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7" h="304">
                    <a:moveTo>
                      <a:pt x="0" y="268"/>
                    </a:moveTo>
                    <a:cubicBezTo>
                      <a:pt x="0" y="288"/>
                      <a:pt x="16" y="304"/>
                      <a:pt x="36" y="304"/>
                    </a:cubicBezTo>
                    <a:cubicBezTo>
                      <a:pt x="470" y="304"/>
                      <a:pt x="470" y="304"/>
                      <a:pt x="470" y="304"/>
                    </a:cubicBezTo>
                    <a:cubicBezTo>
                      <a:pt x="490" y="304"/>
                      <a:pt x="507" y="288"/>
                      <a:pt x="507" y="268"/>
                    </a:cubicBezTo>
                    <a:cubicBezTo>
                      <a:pt x="507" y="0"/>
                      <a:pt x="507" y="0"/>
                      <a:pt x="507" y="0"/>
                    </a:cubicBezTo>
                    <a:cubicBezTo>
                      <a:pt x="0" y="0"/>
                      <a:pt x="0" y="0"/>
                      <a:pt x="0" y="0"/>
                    </a:cubicBezTo>
                    <a:lnTo>
                      <a:pt x="0" y="268"/>
                    </a:lnTo>
                    <a:close/>
                    <a:moveTo>
                      <a:pt x="161" y="136"/>
                    </a:moveTo>
                    <a:cubicBezTo>
                      <a:pt x="161" y="133"/>
                      <a:pt x="163" y="131"/>
                      <a:pt x="166" y="131"/>
                    </a:cubicBezTo>
                    <a:cubicBezTo>
                      <a:pt x="169" y="131"/>
                      <a:pt x="169" y="131"/>
                      <a:pt x="169" y="131"/>
                    </a:cubicBezTo>
                    <a:cubicBezTo>
                      <a:pt x="171" y="122"/>
                      <a:pt x="175" y="115"/>
                      <a:pt x="179" y="108"/>
                    </a:cubicBezTo>
                    <a:cubicBezTo>
                      <a:pt x="177" y="106"/>
                      <a:pt x="177" y="106"/>
                      <a:pt x="177" y="106"/>
                    </a:cubicBezTo>
                    <a:cubicBezTo>
                      <a:pt x="175" y="104"/>
                      <a:pt x="175" y="100"/>
                      <a:pt x="177" y="98"/>
                    </a:cubicBezTo>
                    <a:cubicBezTo>
                      <a:pt x="200" y="75"/>
                      <a:pt x="200" y="75"/>
                      <a:pt x="200" y="75"/>
                    </a:cubicBezTo>
                    <a:cubicBezTo>
                      <a:pt x="202" y="73"/>
                      <a:pt x="205" y="73"/>
                      <a:pt x="207" y="75"/>
                    </a:cubicBezTo>
                    <a:cubicBezTo>
                      <a:pt x="209" y="77"/>
                      <a:pt x="209" y="77"/>
                      <a:pt x="209" y="77"/>
                    </a:cubicBezTo>
                    <a:cubicBezTo>
                      <a:pt x="216" y="73"/>
                      <a:pt x="224" y="70"/>
                      <a:pt x="232" y="68"/>
                    </a:cubicBezTo>
                    <a:cubicBezTo>
                      <a:pt x="232" y="65"/>
                      <a:pt x="232" y="65"/>
                      <a:pt x="232" y="65"/>
                    </a:cubicBezTo>
                    <a:cubicBezTo>
                      <a:pt x="232" y="62"/>
                      <a:pt x="234" y="60"/>
                      <a:pt x="237" y="60"/>
                    </a:cubicBezTo>
                    <a:cubicBezTo>
                      <a:pt x="269" y="60"/>
                      <a:pt x="269" y="60"/>
                      <a:pt x="269" y="60"/>
                    </a:cubicBezTo>
                    <a:cubicBezTo>
                      <a:pt x="272" y="60"/>
                      <a:pt x="275" y="62"/>
                      <a:pt x="275" y="65"/>
                    </a:cubicBezTo>
                    <a:cubicBezTo>
                      <a:pt x="275" y="68"/>
                      <a:pt x="275" y="68"/>
                      <a:pt x="275" y="68"/>
                    </a:cubicBezTo>
                    <a:cubicBezTo>
                      <a:pt x="283" y="70"/>
                      <a:pt x="290" y="73"/>
                      <a:pt x="297" y="77"/>
                    </a:cubicBezTo>
                    <a:cubicBezTo>
                      <a:pt x="299" y="75"/>
                      <a:pt x="299" y="75"/>
                      <a:pt x="299" y="75"/>
                    </a:cubicBezTo>
                    <a:cubicBezTo>
                      <a:pt x="301" y="73"/>
                      <a:pt x="305" y="73"/>
                      <a:pt x="307" y="75"/>
                    </a:cubicBezTo>
                    <a:cubicBezTo>
                      <a:pt x="330" y="98"/>
                      <a:pt x="330" y="98"/>
                      <a:pt x="330" y="98"/>
                    </a:cubicBezTo>
                    <a:cubicBezTo>
                      <a:pt x="332" y="100"/>
                      <a:pt x="332" y="104"/>
                      <a:pt x="330" y="106"/>
                    </a:cubicBezTo>
                    <a:cubicBezTo>
                      <a:pt x="328" y="108"/>
                      <a:pt x="328" y="108"/>
                      <a:pt x="328" y="108"/>
                    </a:cubicBezTo>
                    <a:cubicBezTo>
                      <a:pt x="332" y="115"/>
                      <a:pt x="335" y="122"/>
                      <a:pt x="337" y="131"/>
                    </a:cubicBezTo>
                    <a:cubicBezTo>
                      <a:pt x="340" y="131"/>
                      <a:pt x="340" y="131"/>
                      <a:pt x="340" y="131"/>
                    </a:cubicBezTo>
                    <a:cubicBezTo>
                      <a:pt x="343" y="131"/>
                      <a:pt x="345" y="133"/>
                      <a:pt x="345" y="136"/>
                    </a:cubicBezTo>
                    <a:cubicBezTo>
                      <a:pt x="345" y="168"/>
                      <a:pt x="345" y="168"/>
                      <a:pt x="345" y="168"/>
                    </a:cubicBezTo>
                    <a:cubicBezTo>
                      <a:pt x="345" y="171"/>
                      <a:pt x="343" y="173"/>
                      <a:pt x="340" y="173"/>
                    </a:cubicBezTo>
                    <a:cubicBezTo>
                      <a:pt x="337" y="173"/>
                      <a:pt x="337" y="173"/>
                      <a:pt x="337" y="173"/>
                    </a:cubicBezTo>
                    <a:cubicBezTo>
                      <a:pt x="335" y="182"/>
                      <a:pt x="332" y="189"/>
                      <a:pt x="328" y="196"/>
                    </a:cubicBezTo>
                    <a:cubicBezTo>
                      <a:pt x="330" y="198"/>
                      <a:pt x="330" y="198"/>
                      <a:pt x="330" y="198"/>
                    </a:cubicBezTo>
                    <a:cubicBezTo>
                      <a:pt x="332" y="200"/>
                      <a:pt x="332" y="204"/>
                      <a:pt x="330" y="206"/>
                    </a:cubicBezTo>
                    <a:cubicBezTo>
                      <a:pt x="307" y="229"/>
                      <a:pt x="307" y="229"/>
                      <a:pt x="307" y="229"/>
                    </a:cubicBezTo>
                    <a:cubicBezTo>
                      <a:pt x="305" y="231"/>
                      <a:pt x="301" y="231"/>
                      <a:pt x="299" y="229"/>
                    </a:cubicBezTo>
                    <a:cubicBezTo>
                      <a:pt x="297" y="226"/>
                      <a:pt x="297" y="226"/>
                      <a:pt x="297" y="226"/>
                    </a:cubicBezTo>
                    <a:cubicBezTo>
                      <a:pt x="290" y="231"/>
                      <a:pt x="283" y="234"/>
                      <a:pt x="275" y="236"/>
                    </a:cubicBezTo>
                    <a:cubicBezTo>
                      <a:pt x="275" y="239"/>
                      <a:pt x="275" y="239"/>
                      <a:pt x="275" y="239"/>
                    </a:cubicBezTo>
                    <a:cubicBezTo>
                      <a:pt x="275" y="242"/>
                      <a:pt x="272" y="244"/>
                      <a:pt x="269" y="244"/>
                    </a:cubicBezTo>
                    <a:cubicBezTo>
                      <a:pt x="237" y="244"/>
                      <a:pt x="237" y="244"/>
                      <a:pt x="237" y="244"/>
                    </a:cubicBezTo>
                    <a:cubicBezTo>
                      <a:pt x="234" y="244"/>
                      <a:pt x="232" y="242"/>
                      <a:pt x="232" y="239"/>
                    </a:cubicBezTo>
                    <a:cubicBezTo>
                      <a:pt x="232" y="236"/>
                      <a:pt x="232" y="236"/>
                      <a:pt x="232" y="236"/>
                    </a:cubicBezTo>
                    <a:cubicBezTo>
                      <a:pt x="224" y="234"/>
                      <a:pt x="216" y="231"/>
                      <a:pt x="209" y="226"/>
                    </a:cubicBezTo>
                    <a:cubicBezTo>
                      <a:pt x="207" y="229"/>
                      <a:pt x="207" y="229"/>
                      <a:pt x="207" y="229"/>
                    </a:cubicBezTo>
                    <a:cubicBezTo>
                      <a:pt x="205" y="231"/>
                      <a:pt x="202" y="231"/>
                      <a:pt x="200" y="229"/>
                    </a:cubicBezTo>
                    <a:cubicBezTo>
                      <a:pt x="177" y="206"/>
                      <a:pt x="177" y="206"/>
                      <a:pt x="177" y="206"/>
                    </a:cubicBezTo>
                    <a:cubicBezTo>
                      <a:pt x="175" y="204"/>
                      <a:pt x="175" y="200"/>
                      <a:pt x="177" y="198"/>
                    </a:cubicBezTo>
                    <a:cubicBezTo>
                      <a:pt x="179" y="196"/>
                      <a:pt x="179" y="196"/>
                      <a:pt x="179" y="196"/>
                    </a:cubicBezTo>
                    <a:cubicBezTo>
                      <a:pt x="175" y="189"/>
                      <a:pt x="171" y="182"/>
                      <a:pt x="169" y="173"/>
                    </a:cubicBezTo>
                    <a:cubicBezTo>
                      <a:pt x="166" y="173"/>
                      <a:pt x="166" y="173"/>
                      <a:pt x="166" y="173"/>
                    </a:cubicBezTo>
                    <a:cubicBezTo>
                      <a:pt x="163" y="173"/>
                      <a:pt x="161" y="171"/>
                      <a:pt x="161" y="168"/>
                    </a:cubicBezTo>
                    <a:lnTo>
                      <a:pt x="161" y="13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sp>
            <p:nvSpPr>
              <p:cNvPr id="69" name="Freeform 17"/>
              <p:cNvSpPr>
                <a:spLocks noEditPoints="1"/>
              </p:cNvSpPr>
              <p:nvPr/>
            </p:nvSpPr>
            <p:spPr bwMode="auto">
              <a:xfrm>
                <a:off x="12049125" y="6453188"/>
                <a:ext cx="261937" cy="260350"/>
              </a:xfrm>
              <a:custGeom>
                <a:avLst/>
                <a:gdLst>
                  <a:gd name="T0" fmla="*/ 42 w 84"/>
                  <a:gd name="T1" fmla="*/ 83 h 83"/>
                  <a:gd name="T2" fmla="*/ 84 w 84"/>
                  <a:gd name="T3" fmla="*/ 42 h 83"/>
                  <a:gd name="T4" fmla="*/ 42 w 84"/>
                  <a:gd name="T5" fmla="*/ 0 h 83"/>
                  <a:gd name="T6" fmla="*/ 0 w 84"/>
                  <a:gd name="T7" fmla="*/ 42 h 83"/>
                  <a:gd name="T8" fmla="*/ 42 w 84"/>
                  <a:gd name="T9" fmla="*/ 83 h 83"/>
                  <a:gd name="T10" fmla="*/ 42 w 84"/>
                  <a:gd name="T11" fmla="*/ 31 h 83"/>
                  <a:gd name="T12" fmla="*/ 53 w 84"/>
                  <a:gd name="T13" fmla="*/ 42 h 83"/>
                  <a:gd name="T14" fmla="*/ 42 w 84"/>
                  <a:gd name="T15" fmla="*/ 53 h 83"/>
                  <a:gd name="T16" fmla="*/ 31 w 84"/>
                  <a:gd name="T17" fmla="*/ 42 h 83"/>
                  <a:gd name="T18" fmla="*/ 42 w 84"/>
                  <a:gd name="T19" fmla="*/ 3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3">
                    <a:moveTo>
                      <a:pt x="42" y="83"/>
                    </a:moveTo>
                    <a:cubicBezTo>
                      <a:pt x="65" y="83"/>
                      <a:pt x="84" y="65"/>
                      <a:pt x="84" y="42"/>
                    </a:cubicBezTo>
                    <a:cubicBezTo>
                      <a:pt x="84" y="19"/>
                      <a:pt x="65" y="0"/>
                      <a:pt x="42" y="0"/>
                    </a:cubicBezTo>
                    <a:cubicBezTo>
                      <a:pt x="19" y="0"/>
                      <a:pt x="0" y="19"/>
                      <a:pt x="0" y="42"/>
                    </a:cubicBezTo>
                    <a:cubicBezTo>
                      <a:pt x="0" y="65"/>
                      <a:pt x="19" y="83"/>
                      <a:pt x="42" y="83"/>
                    </a:cubicBezTo>
                    <a:close/>
                    <a:moveTo>
                      <a:pt x="42" y="31"/>
                    </a:moveTo>
                    <a:cubicBezTo>
                      <a:pt x="48" y="31"/>
                      <a:pt x="53" y="36"/>
                      <a:pt x="53" y="42"/>
                    </a:cubicBezTo>
                    <a:cubicBezTo>
                      <a:pt x="53" y="48"/>
                      <a:pt x="48" y="53"/>
                      <a:pt x="42" y="53"/>
                    </a:cubicBezTo>
                    <a:cubicBezTo>
                      <a:pt x="36" y="53"/>
                      <a:pt x="31" y="48"/>
                      <a:pt x="31" y="42"/>
                    </a:cubicBezTo>
                    <a:cubicBezTo>
                      <a:pt x="31" y="36"/>
                      <a:pt x="36" y="31"/>
                      <a:pt x="42" y="3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grpSp>
        <p:sp>
          <p:nvSpPr>
            <p:cNvPr id="17" name="iṩḷiďê"/>
            <p:cNvSpPr/>
            <p:nvPr/>
          </p:nvSpPr>
          <p:spPr>
            <a:xfrm>
              <a:off x="4271" y="8131"/>
              <a:ext cx="2738" cy="636"/>
            </a:xfrm>
            <a:prstGeom prst="rect">
              <a:avLst/>
            </a:prstGeom>
          </p:spPr>
          <p:txBody>
            <a:bodyPr wrap="none" lIns="90000" tIns="46800" rIns="90000" bIns="46800" anchor="ctr" anchorCtr="1"/>
            <a:lstStyle/>
            <a:p>
              <a:pPr algn="ctr"/>
              <a:r>
                <a:rPr lang="zh-CN" altLang="en-US" sz="2000" b="1" dirty="0">
                  <a:effectLst/>
                  <a:latin typeface="华文细黑" panose="02010600040101010101" charset="-122"/>
                  <a:ea typeface="华文细黑" panose="02010600040101010101" charset="-122"/>
                </a:rPr>
                <a:t>数据库实现</a:t>
              </a:r>
            </a:p>
          </p:txBody>
        </p:sp>
      </p:grpSp>
      <p:sp>
        <p:nvSpPr>
          <p:cNvPr id="6" name="矩形 5"/>
          <p:cNvSpPr/>
          <p:nvPr/>
        </p:nvSpPr>
        <p:spPr>
          <a:xfrm>
            <a:off x="467360" y="1240155"/>
            <a:ext cx="2915920" cy="337185"/>
          </a:xfrm>
          <a:prstGeom prst="rect">
            <a:avLst/>
          </a:prstGeom>
        </p:spPr>
        <p:txBody>
          <a:bodyPr wrap="square">
            <a:spAutoFit/>
          </a:bodyPr>
          <a:lstStyle/>
          <a:p>
            <a:pPr algn="l"/>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数据库管理平台</a:t>
            </a:r>
          </a:p>
        </p:txBody>
      </p:sp>
      <p:sp>
        <p:nvSpPr>
          <p:cNvPr id="7" name="矩形 6"/>
          <p:cNvSpPr/>
          <p:nvPr/>
        </p:nvSpPr>
        <p:spPr>
          <a:xfrm>
            <a:off x="711200" y="1527810"/>
            <a:ext cx="7688580" cy="53340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defRPr sz="1800">
                <a:solidFill>
                  <a:srgbClr val="000000"/>
                </a:solidFill>
              </a:defRPr>
            </a:pP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基于微信云内容管理平台</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CMS</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创建数据库模型，存储数据集合以及静态网站自建云函数等数据，对数据库实现远程管理及共享</a:t>
            </a:r>
          </a:p>
        </p:txBody>
      </p:sp>
      <p:sp>
        <p:nvSpPr>
          <p:cNvPr id="8" name="矩形 7"/>
          <p:cNvSpPr/>
          <p:nvPr/>
        </p:nvSpPr>
        <p:spPr>
          <a:xfrm>
            <a:off x="431165" y="2247900"/>
            <a:ext cx="2915920" cy="337185"/>
          </a:xfrm>
          <a:prstGeom prst="rect">
            <a:avLst/>
          </a:prstGeom>
        </p:spPr>
        <p:txBody>
          <a:bodyPr wrap="square">
            <a:spAutoFit/>
          </a:bodyPr>
          <a:lstStyle/>
          <a:p>
            <a:pPr algn="l"/>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数据库具体实现</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661035" y="2536190"/>
            <a:ext cx="7688580" cy="119697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defRPr sz="1800">
                <a:solidFill>
                  <a:srgbClr val="000000"/>
                </a:solidFill>
              </a:defRPr>
            </a:pP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1.</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模型创建</a:t>
            </a:r>
          </a:p>
          <a:p>
            <a:pPr algn="l">
              <a:lnSpc>
                <a:spcPct val="120000"/>
              </a:lnSpc>
              <a:defRPr sz="1800">
                <a:solidFill>
                  <a:srgbClr val="000000"/>
                </a:solidFill>
              </a:defRPr>
            </a:pP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 </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基于</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CMS</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创建总题库集合以及用户数据库（分为：错题题库，收藏数据库，用户信息数据库）</a:t>
            </a:r>
          </a:p>
          <a:p>
            <a:pPr algn="l">
              <a:lnSpc>
                <a:spcPct val="120000"/>
              </a:lnSpc>
              <a:defRPr sz="1800">
                <a:solidFill>
                  <a:srgbClr val="000000"/>
                </a:solidFill>
              </a:defRPr>
            </a:pP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2.</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数据更新</a:t>
            </a:r>
          </a:p>
          <a:p>
            <a:pPr algn="l">
              <a:lnSpc>
                <a:spcPct val="120000"/>
              </a:lnSpc>
              <a:defRPr sz="1800">
                <a:solidFill>
                  <a:srgbClr val="000000"/>
                </a:solidFill>
              </a:defRPr>
            </a:pP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①总题库集合：</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基于</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JSON</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文档自动生成，导入模型</a:t>
            </a:r>
          </a:p>
          <a:p>
            <a:pPr algn="l">
              <a:lnSpc>
                <a:spcPct val="120000"/>
              </a:lnSpc>
              <a:defRPr sz="1800">
                <a:solidFill>
                  <a:srgbClr val="000000"/>
                </a:solidFill>
              </a:defRPr>
            </a:pP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②用户数据库：调用云函数组件，在用户允许的前提下，实时更新用户信息</a:t>
            </a:r>
          </a:p>
        </p:txBody>
      </p:sp>
    </p:spTree>
  </p:cSld>
  <p:clrMapOvr>
    <a:masterClrMapping/>
  </p:clrMapOvr>
  <mc:AlternateContent xmlns:mc="http://schemas.openxmlformats.org/markup-compatibility/2006" xmlns:p14="http://schemas.microsoft.com/office/powerpoint/2010/main">
    <mc:Choice Requires="p14">
      <p:transition>
        <p:comb dir="vert"/>
      </p:transition>
    </mc:Choice>
    <mc:Fallback xmlns="">
      <p:transition>
        <p:comb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1+#ppt_w/2"/>
                                          </p:val>
                                        </p:tav>
                                        <p:tav tm="100000">
                                          <p:val>
                                            <p:strVal val="#ppt_x"/>
                                          </p:val>
                                        </p:tav>
                                      </p:tavLst>
                                    </p:anim>
                                    <p:anim calcmode="lin" valueType="num">
                                      <p:cBhvr additive="base">
                                        <p:cTn id="2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04850" y="1564005"/>
            <a:ext cx="7849870" cy="31242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defRPr sz="1800">
                <a:solidFill>
                  <a:srgbClr val="000000"/>
                </a:solidFill>
              </a:defRPr>
            </a:pP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枚举变量，选择年级，自设置</a:t>
            </a:r>
          </a:p>
        </p:txBody>
      </p:sp>
      <p:grpSp>
        <p:nvGrpSpPr>
          <p:cNvPr id="4" name="组合 3"/>
          <p:cNvGrpSpPr/>
          <p:nvPr/>
        </p:nvGrpSpPr>
        <p:grpSpPr>
          <a:xfrm>
            <a:off x="430988" y="339966"/>
            <a:ext cx="2186786" cy="594309"/>
            <a:chOff x="3248" y="7894"/>
            <a:chExt cx="3761" cy="1022"/>
          </a:xfrm>
        </p:grpSpPr>
        <p:sp>
          <p:nvSpPr>
            <p:cNvPr id="5" name="Rectangle 38"/>
            <p:cNvSpPr/>
            <p:nvPr/>
          </p:nvSpPr>
          <p:spPr>
            <a:xfrm>
              <a:off x="3248" y="7894"/>
              <a:ext cx="1022" cy="1022"/>
            </a:xfrm>
            <a:prstGeom prst="ellipse">
              <a:avLst/>
            </a:prstGeom>
            <a:solidFill>
              <a:schemeClr val="tx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en-US" sz="1400">
                <a:sym typeface="+mn-ea"/>
              </a:endParaRPr>
            </a:p>
          </p:txBody>
        </p:sp>
        <p:grpSp>
          <p:nvGrpSpPr>
            <p:cNvPr id="10" name="Group 65"/>
            <p:cNvGrpSpPr/>
            <p:nvPr/>
          </p:nvGrpSpPr>
          <p:grpSpPr>
            <a:xfrm>
              <a:off x="3520" y="8218"/>
              <a:ext cx="477" cy="375"/>
              <a:chOff x="11385550" y="5818188"/>
              <a:chExt cx="1587500" cy="1246187"/>
            </a:xfrm>
          </p:grpSpPr>
          <p:sp>
            <p:nvSpPr>
              <p:cNvPr id="11" name="Freeform 15"/>
              <p:cNvSpPr>
                <a:spLocks noEditPoints="1"/>
              </p:cNvSpPr>
              <p:nvPr/>
            </p:nvSpPr>
            <p:spPr bwMode="auto">
              <a:xfrm>
                <a:off x="11385550" y="5818188"/>
                <a:ext cx="1587500" cy="263525"/>
              </a:xfrm>
              <a:custGeom>
                <a:avLst/>
                <a:gdLst>
                  <a:gd name="T0" fmla="*/ 470 w 507"/>
                  <a:gd name="T1" fmla="*/ 0 h 84"/>
                  <a:gd name="T2" fmla="*/ 36 w 507"/>
                  <a:gd name="T3" fmla="*/ 0 h 84"/>
                  <a:gd name="T4" fmla="*/ 0 w 507"/>
                  <a:gd name="T5" fmla="*/ 37 h 84"/>
                  <a:gd name="T6" fmla="*/ 0 w 507"/>
                  <a:gd name="T7" fmla="*/ 84 h 84"/>
                  <a:gd name="T8" fmla="*/ 507 w 507"/>
                  <a:gd name="T9" fmla="*/ 84 h 84"/>
                  <a:gd name="T10" fmla="*/ 507 w 507"/>
                  <a:gd name="T11" fmla="*/ 37 h 84"/>
                  <a:gd name="T12" fmla="*/ 470 w 507"/>
                  <a:gd name="T13" fmla="*/ 0 h 84"/>
                  <a:gd name="T14" fmla="*/ 49 w 507"/>
                  <a:gd name="T15" fmla="*/ 59 h 84"/>
                  <a:gd name="T16" fmla="*/ 36 w 507"/>
                  <a:gd name="T17" fmla="*/ 46 h 84"/>
                  <a:gd name="T18" fmla="*/ 49 w 507"/>
                  <a:gd name="T19" fmla="*/ 33 h 84"/>
                  <a:gd name="T20" fmla="*/ 61 w 507"/>
                  <a:gd name="T21" fmla="*/ 46 h 84"/>
                  <a:gd name="T22" fmla="*/ 49 w 507"/>
                  <a:gd name="T23" fmla="*/ 59 h 84"/>
                  <a:gd name="T24" fmla="*/ 99 w 507"/>
                  <a:gd name="T25" fmla="*/ 59 h 84"/>
                  <a:gd name="T26" fmla="*/ 87 w 507"/>
                  <a:gd name="T27" fmla="*/ 46 h 84"/>
                  <a:gd name="T28" fmla="*/ 99 w 507"/>
                  <a:gd name="T29" fmla="*/ 33 h 84"/>
                  <a:gd name="T30" fmla="*/ 112 w 507"/>
                  <a:gd name="T31" fmla="*/ 46 h 84"/>
                  <a:gd name="T32" fmla="*/ 99 w 507"/>
                  <a:gd name="T33" fmla="*/ 59 h 84"/>
                  <a:gd name="T34" fmla="*/ 150 w 507"/>
                  <a:gd name="T35" fmla="*/ 59 h 84"/>
                  <a:gd name="T36" fmla="*/ 137 w 507"/>
                  <a:gd name="T37" fmla="*/ 46 h 84"/>
                  <a:gd name="T38" fmla="*/ 150 w 507"/>
                  <a:gd name="T39" fmla="*/ 33 h 84"/>
                  <a:gd name="T40" fmla="*/ 163 w 507"/>
                  <a:gd name="T41" fmla="*/ 46 h 84"/>
                  <a:gd name="T42" fmla="*/ 150 w 507"/>
                  <a:gd name="T43"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7" h="84">
                    <a:moveTo>
                      <a:pt x="470" y="0"/>
                    </a:moveTo>
                    <a:cubicBezTo>
                      <a:pt x="36" y="0"/>
                      <a:pt x="36" y="0"/>
                      <a:pt x="36" y="0"/>
                    </a:cubicBezTo>
                    <a:cubicBezTo>
                      <a:pt x="16" y="0"/>
                      <a:pt x="0" y="17"/>
                      <a:pt x="0" y="37"/>
                    </a:cubicBezTo>
                    <a:cubicBezTo>
                      <a:pt x="0" y="84"/>
                      <a:pt x="0" y="84"/>
                      <a:pt x="0" y="84"/>
                    </a:cubicBezTo>
                    <a:cubicBezTo>
                      <a:pt x="507" y="84"/>
                      <a:pt x="507" y="84"/>
                      <a:pt x="507" y="84"/>
                    </a:cubicBezTo>
                    <a:cubicBezTo>
                      <a:pt x="507" y="37"/>
                      <a:pt x="507" y="37"/>
                      <a:pt x="507" y="37"/>
                    </a:cubicBezTo>
                    <a:cubicBezTo>
                      <a:pt x="507" y="17"/>
                      <a:pt x="490" y="0"/>
                      <a:pt x="470" y="0"/>
                    </a:cubicBezTo>
                    <a:close/>
                    <a:moveTo>
                      <a:pt x="49" y="59"/>
                    </a:moveTo>
                    <a:cubicBezTo>
                      <a:pt x="42" y="59"/>
                      <a:pt x="36" y="53"/>
                      <a:pt x="36" y="46"/>
                    </a:cubicBezTo>
                    <a:cubicBezTo>
                      <a:pt x="36" y="39"/>
                      <a:pt x="42" y="33"/>
                      <a:pt x="49" y="33"/>
                    </a:cubicBezTo>
                    <a:cubicBezTo>
                      <a:pt x="56" y="33"/>
                      <a:pt x="61" y="39"/>
                      <a:pt x="61" y="46"/>
                    </a:cubicBezTo>
                    <a:cubicBezTo>
                      <a:pt x="61" y="53"/>
                      <a:pt x="56" y="59"/>
                      <a:pt x="49" y="59"/>
                    </a:cubicBezTo>
                    <a:close/>
                    <a:moveTo>
                      <a:pt x="99" y="59"/>
                    </a:moveTo>
                    <a:cubicBezTo>
                      <a:pt x="92" y="59"/>
                      <a:pt x="87" y="53"/>
                      <a:pt x="87" y="46"/>
                    </a:cubicBezTo>
                    <a:cubicBezTo>
                      <a:pt x="87" y="39"/>
                      <a:pt x="92" y="33"/>
                      <a:pt x="99" y="33"/>
                    </a:cubicBezTo>
                    <a:cubicBezTo>
                      <a:pt x="106" y="33"/>
                      <a:pt x="112" y="39"/>
                      <a:pt x="112" y="46"/>
                    </a:cubicBezTo>
                    <a:cubicBezTo>
                      <a:pt x="112" y="53"/>
                      <a:pt x="106" y="59"/>
                      <a:pt x="99" y="59"/>
                    </a:cubicBezTo>
                    <a:close/>
                    <a:moveTo>
                      <a:pt x="150" y="59"/>
                    </a:moveTo>
                    <a:cubicBezTo>
                      <a:pt x="143" y="59"/>
                      <a:pt x="137" y="53"/>
                      <a:pt x="137" y="46"/>
                    </a:cubicBezTo>
                    <a:cubicBezTo>
                      <a:pt x="137" y="39"/>
                      <a:pt x="143" y="33"/>
                      <a:pt x="150" y="33"/>
                    </a:cubicBezTo>
                    <a:cubicBezTo>
                      <a:pt x="157" y="33"/>
                      <a:pt x="163" y="39"/>
                      <a:pt x="163" y="46"/>
                    </a:cubicBezTo>
                    <a:cubicBezTo>
                      <a:pt x="163" y="53"/>
                      <a:pt x="157" y="59"/>
                      <a:pt x="150" y="5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sp>
            <p:nvSpPr>
              <p:cNvPr id="12" name="Freeform 16"/>
              <p:cNvSpPr>
                <a:spLocks noEditPoints="1"/>
              </p:cNvSpPr>
              <p:nvPr/>
            </p:nvSpPr>
            <p:spPr bwMode="auto">
              <a:xfrm>
                <a:off x="11385550" y="6111875"/>
                <a:ext cx="1587500" cy="952500"/>
              </a:xfrm>
              <a:custGeom>
                <a:avLst/>
                <a:gdLst>
                  <a:gd name="T0" fmla="*/ 0 w 507"/>
                  <a:gd name="T1" fmla="*/ 268 h 304"/>
                  <a:gd name="T2" fmla="*/ 36 w 507"/>
                  <a:gd name="T3" fmla="*/ 304 h 304"/>
                  <a:gd name="T4" fmla="*/ 470 w 507"/>
                  <a:gd name="T5" fmla="*/ 304 h 304"/>
                  <a:gd name="T6" fmla="*/ 507 w 507"/>
                  <a:gd name="T7" fmla="*/ 268 h 304"/>
                  <a:gd name="T8" fmla="*/ 507 w 507"/>
                  <a:gd name="T9" fmla="*/ 0 h 304"/>
                  <a:gd name="T10" fmla="*/ 0 w 507"/>
                  <a:gd name="T11" fmla="*/ 0 h 304"/>
                  <a:gd name="T12" fmla="*/ 0 w 507"/>
                  <a:gd name="T13" fmla="*/ 268 h 304"/>
                  <a:gd name="T14" fmla="*/ 161 w 507"/>
                  <a:gd name="T15" fmla="*/ 136 h 304"/>
                  <a:gd name="T16" fmla="*/ 166 w 507"/>
                  <a:gd name="T17" fmla="*/ 131 h 304"/>
                  <a:gd name="T18" fmla="*/ 169 w 507"/>
                  <a:gd name="T19" fmla="*/ 131 h 304"/>
                  <a:gd name="T20" fmla="*/ 179 w 507"/>
                  <a:gd name="T21" fmla="*/ 108 h 304"/>
                  <a:gd name="T22" fmla="*/ 177 w 507"/>
                  <a:gd name="T23" fmla="*/ 106 h 304"/>
                  <a:gd name="T24" fmla="*/ 177 w 507"/>
                  <a:gd name="T25" fmla="*/ 98 h 304"/>
                  <a:gd name="T26" fmla="*/ 200 w 507"/>
                  <a:gd name="T27" fmla="*/ 75 h 304"/>
                  <a:gd name="T28" fmla="*/ 207 w 507"/>
                  <a:gd name="T29" fmla="*/ 75 h 304"/>
                  <a:gd name="T30" fmla="*/ 209 w 507"/>
                  <a:gd name="T31" fmla="*/ 77 h 304"/>
                  <a:gd name="T32" fmla="*/ 232 w 507"/>
                  <a:gd name="T33" fmla="*/ 68 h 304"/>
                  <a:gd name="T34" fmla="*/ 232 w 507"/>
                  <a:gd name="T35" fmla="*/ 65 h 304"/>
                  <a:gd name="T36" fmla="*/ 237 w 507"/>
                  <a:gd name="T37" fmla="*/ 60 h 304"/>
                  <a:gd name="T38" fmla="*/ 269 w 507"/>
                  <a:gd name="T39" fmla="*/ 60 h 304"/>
                  <a:gd name="T40" fmla="*/ 275 w 507"/>
                  <a:gd name="T41" fmla="*/ 65 h 304"/>
                  <a:gd name="T42" fmla="*/ 275 w 507"/>
                  <a:gd name="T43" fmla="*/ 68 h 304"/>
                  <a:gd name="T44" fmla="*/ 297 w 507"/>
                  <a:gd name="T45" fmla="*/ 77 h 304"/>
                  <a:gd name="T46" fmla="*/ 299 w 507"/>
                  <a:gd name="T47" fmla="*/ 75 h 304"/>
                  <a:gd name="T48" fmla="*/ 307 w 507"/>
                  <a:gd name="T49" fmla="*/ 75 h 304"/>
                  <a:gd name="T50" fmla="*/ 330 w 507"/>
                  <a:gd name="T51" fmla="*/ 98 h 304"/>
                  <a:gd name="T52" fmla="*/ 330 w 507"/>
                  <a:gd name="T53" fmla="*/ 106 h 304"/>
                  <a:gd name="T54" fmla="*/ 328 w 507"/>
                  <a:gd name="T55" fmla="*/ 108 h 304"/>
                  <a:gd name="T56" fmla="*/ 337 w 507"/>
                  <a:gd name="T57" fmla="*/ 131 h 304"/>
                  <a:gd name="T58" fmla="*/ 340 w 507"/>
                  <a:gd name="T59" fmla="*/ 131 h 304"/>
                  <a:gd name="T60" fmla="*/ 345 w 507"/>
                  <a:gd name="T61" fmla="*/ 136 h 304"/>
                  <a:gd name="T62" fmla="*/ 345 w 507"/>
                  <a:gd name="T63" fmla="*/ 168 h 304"/>
                  <a:gd name="T64" fmla="*/ 340 w 507"/>
                  <a:gd name="T65" fmla="*/ 173 h 304"/>
                  <a:gd name="T66" fmla="*/ 337 w 507"/>
                  <a:gd name="T67" fmla="*/ 173 h 304"/>
                  <a:gd name="T68" fmla="*/ 328 w 507"/>
                  <a:gd name="T69" fmla="*/ 196 h 304"/>
                  <a:gd name="T70" fmla="*/ 330 w 507"/>
                  <a:gd name="T71" fmla="*/ 198 h 304"/>
                  <a:gd name="T72" fmla="*/ 330 w 507"/>
                  <a:gd name="T73" fmla="*/ 206 h 304"/>
                  <a:gd name="T74" fmla="*/ 307 w 507"/>
                  <a:gd name="T75" fmla="*/ 229 h 304"/>
                  <a:gd name="T76" fmla="*/ 299 w 507"/>
                  <a:gd name="T77" fmla="*/ 229 h 304"/>
                  <a:gd name="T78" fmla="*/ 297 w 507"/>
                  <a:gd name="T79" fmla="*/ 226 h 304"/>
                  <a:gd name="T80" fmla="*/ 275 w 507"/>
                  <a:gd name="T81" fmla="*/ 236 h 304"/>
                  <a:gd name="T82" fmla="*/ 275 w 507"/>
                  <a:gd name="T83" fmla="*/ 239 h 304"/>
                  <a:gd name="T84" fmla="*/ 269 w 507"/>
                  <a:gd name="T85" fmla="*/ 244 h 304"/>
                  <a:gd name="T86" fmla="*/ 237 w 507"/>
                  <a:gd name="T87" fmla="*/ 244 h 304"/>
                  <a:gd name="T88" fmla="*/ 232 w 507"/>
                  <a:gd name="T89" fmla="*/ 239 h 304"/>
                  <a:gd name="T90" fmla="*/ 232 w 507"/>
                  <a:gd name="T91" fmla="*/ 236 h 304"/>
                  <a:gd name="T92" fmla="*/ 209 w 507"/>
                  <a:gd name="T93" fmla="*/ 226 h 304"/>
                  <a:gd name="T94" fmla="*/ 207 w 507"/>
                  <a:gd name="T95" fmla="*/ 229 h 304"/>
                  <a:gd name="T96" fmla="*/ 200 w 507"/>
                  <a:gd name="T97" fmla="*/ 229 h 304"/>
                  <a:gd name="T98" fmla="*/ 177 w 507"/>
                  <a:gd name="T99" fmla="*/ 206 h 304"/>
                  <a:gd name="T100" fmla="*/ 177 w 507"/>
                  <a:gd name="T101" fmla="*/ 198 h 304"/>
                  <a:gd name="T102" fmla="*/ 179 w 507"/>
                  <a:gd name="T103" fmla="*/ 196 h 304"/>
                  <a:gd name="T104" fmla="*/ 169 w 507"/>
                  <a:gd name="T105" fmla="*/ 173 h 304"/>
                  <a:gd name="T106" fmla="*/ 166 w 507"/>
                  <a:gd name="T107" fmla="*/ 173 h 304"/>
                  <a:gd name="T108" fmla="*/ 161 w 507"/>
                  <a:gd name="T109" fmla="*/ 168 h 304"/>
                  <a:gd name="T110" fmla="*/ 161 w 507"/>
                  <a:gd name="T111" fmla="*/ 136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7" h="304">
                    <a:moveTo>
                      <a:pt x="0" y="268"/>
                    </a:moveTo>
                    <a:cubicBezTo>
                      <a:pt x="0" y="288"/>
                      <a:pt x="16" y="304"/>
                      <a:pt x="36" y="304"/>
                    </a:cubicBezTo>
                    <a:cubicBezTo>
                      <a:pt x="470" y="304"/>
                      <a:pt x="470" y="304"/>
                      <a:pt x="470" y="304"/>
                    </a:cubicBezTo>
                    <a:cubicBezTo>
                      <a:pt x="490" y="304"/>
                      <a:pt x="507" y="288"/>
                      <a:pt x="507" y="268"/>
                    </a:cubicBezTo>
                    <a:cubicBezTo>
                      <a:pt x="507" y="0"/>
                      <a:pt x="507" y="0"/>
                      <a:pt x="507" y="0"/>
                    </a:cubicBezTo>
                    <a:cubicBezTo>
                      <a:pt x="0" y="0"/>
                      <a:pt x="0" y="0"/>
                      <a:pt x="0" y="0"/>
                    </a:cubicBezTo>
                    <a:lnTo>
                      <a:pt x="0" y="268"/>
                    </a:lnTo>
                    <a:close/>
                    <a:moveTo>
                      <a:pt x="161" y="136"/>
                    </a:moveTo>
                    <a:cubicBezTo>
                      <a:pt x="161" y="133"/>
                      <a:pt x="163" y="131"/>
                      <a:pt x="166" y="131"/>
                    </a:cubicBezTo>
                    <a:cubicBezTo>
                      <a:pt x="169" y="131"/>
                      <a:pt x="169" y="131"/>
                      <a:pt x="169" y="131"/>
                    </a:cubicBezTo>
                    <a:cubicBezTo>
                      <a:pt x="171" y="122"/>
                      <a:pt x="175" y="115"/>
                      <a:pt x="179" y="108"/>
                    </a:cubicBezTo>
                    <a:cubicBezTo>
                      <a:pt x="177" y="106"/>
                      <a:pt x="177" y="106"/>
                      <a:pt x="177" y="106"/>
                    </a:cubicBezTo>
                    <a:cubicBezTo>
                      <a:pt x="175" y="104"/>
                      <a:pt x="175" y="100"/>
                      <a:pt x="177" y="98"/>
                    </a:cubicBezTo>
                    <a:cubicBezTo>
                      <a:pt x="200" y="75"/>
                      <a:pt x="200" y="75"/>
                      <a:pt x="200" y="75"/>
                    </a:cubicBezTo>
                    <a:cubicBezTo>
                      <a:pt x="202" y="73"/>
                      <a:pt x="205" y="73"/>
                      <a:pt x="207" y="75"/>
                    </a:cubicBezTo>
                    <a:cubicBezTo>
                      <a:pt x="209" y="77"/>
                      <a:pt x="209" y="77"/>
                      <a:pt x="209" y="77"/>
                    </a:cubicBezTo>
                    <a:cubicBezTo>
                      <a:pt x="216" y="73"/>
                      <a:pt x="224" y="70"/>
                      <a:pt x="232" y="68"/>
                    </a:cubicBezTo>
                    <a:cubicBezTo>
                      <a:pt x="232" y="65"/>
                      <a:pt x="232" y="65"/>
                      <a:pt x="232" y="65"/>
                    </a:cubicBezTo>
                    <a:cubicBezTo>
                      <a:pt x="232" y="62"/>
                      <a:pt x="234" y="60"/>
                      <a:pt x="237" y="60"/>
                    </a:cubicBezTo>
                    <a:cubicBezTo>
                      <a:pt x="269" y="60"/>
                      <a:pt x="269" y="60"/>
                      <a:pt x="269" y="60"/>
                    </a:cubicBezTo>
                    <a:cubicBezTo>
                      <a:pt x="272" y="60"/>
                      <a:pt x="275" y="62"/>
                      <a:pt x="275" y="65"/>
                    </a:cubicBezTo>
                    <a:cubicBezTo>
                      <a:pt x="275" y="68"/>
                      <a:pt x="275" y="68"/>
                      <a:pt x="275" y="68"/>
                    </a:cubicBezTo>
                    <a:cubicBezTo>
                      <a:pt x="283" y="70"/>
                      <a:pt x="290" y="73"/>
                      <a:pt x="297" y="77"/>
                    </a:cubicBezTo>
                    <a:cubicBezTo>
                      <a:pt x="299" y="75"/>
                      <a:pt x="299" y="75"/>
                      <a:pt x="299" y="75"/>
                    </a:cubicBezTo>
                    <a:cubicBezTo>
                      <a:pt x="301" y="73"/>
                      <a:pt x="305" y="73"/>
                      <a:pt x="307" y="75"/>
                    </a:cubicBezTo>
                    <a:cubicBezTo>
                      <a:pt x="330" y="98"/>
                      <a:pt x="330" y="98"/>
                      <a:pt x="330" y="98"/>
                    </a:cubicBezTo>
                    <a:cubicBezTo>
                      <a:pt x="332" y="100"/>
                      <a:pt x="332" y="104"/>
                      <a:pt x="330" y="106"/>
                    </a:cubicBezTo>
                    <a:cubicBezTo>
                      <a:pt x="328" y="108"/>
                      <a:pt x="328" y="108"/>
                      <a:pt x="328" y="108"/>
                    </a:cubicBezTo>
                    <a:cubicBezTo>
                      <a:pt x="332" y="115"/>
                      <a:pt x="335" y="122"/>
                      <a:pt x="337" y="131"/>
                    </a:cubicBezTo>
                    <a:cubicBezTo>
                      <a:pt x="340" y="131"/>
                      <a:pt x="340" y="131"/>
                      <a:pt x="340" y="131"/>
                    </a:cubicBezTo>
                    <a:cubicBezTo>
                      <a:pt x="343" y="131"/>
                      <a:pt x="345" y="133"/>
                      <a:pt x="345" y="136"/>
                    </a:cubicBezTo>
                    <a:cubicBezTo>
                      <a:pt x="345" y="168"/>
                      <a:pt x="345" y="168"/>
                      <a:pt x="345" y="168"/>
                    </a:cubicBezTo>
                    <a:cubicBezTo>
                      <a:pt x="345" y="171"/>
                      <a:pt x="343" y="173"/>
                      <a:pt x="340" y="173"/>
                    </a:cubicBezTo>
                    <a:cubicBezTo>
                      <a:pt x="337" y="173"/>
                      <a:pt x="337" y="173"/>
                      <a:pt x="337" y="173"/>
                    </a:cubicBezTo>
                    <a:cubicBezTo>
                      <a:pt x="335" y="182"/>
                      <a:pt x="332" y="189"/>
                      <a:pt x="328" y="196"/>
                    </a:cubicBezTo>
                    <a:cubicBezTo>
                      <a:pt x="330" y="198"/>
                      <a:pt x="330" y="198"/>
                      <a:pt x="330" y="198"/>
                    </a:cubicBezTo>
                    <a:cubicBezTo>
                      <a:pt x="332" y="200"/>
                      <a:pt x="332" y="204"/>
                      <a:pt x="330" y="206"/>
                    </a:cubicBezTo>
                    <a:cubicBezTo>
                      <a:pt x="307" y="229"/>
                      <a:pt x="307" y="229"/>
                      <a:pt x="307" y="229"/>
                    </a:cubicBezTo>
                    <a:cubicBezTo>
                      <a:pt x="305" y="231"/>
                      <a:pt x="301" y="231"/>
                      <a:pt x="299" y="229"/>
                    </a:cubicBezTo>
                    <a:cubicBezTo>
                      <a:pt x="297" y="226"/>
                      <a:pt x="297" y="226"/>
                      <a:pt x="297" y="226"/>
                    </a:cubicBezTo>
                    <a:cubicBezTo>
                      <a:pt x="290" y="231"/>
                      <a:pt x="283" y="234"/>
                      <a:pt x="275" y="236"/>
                    </a:cubicBezTo>
                    <a:cubicBezTo>
                      <a:pt x="275" y="239"/>
                      <a:pt x="275" y="239"/>
                      <a:pt x="275" y="239"/>
                    </a:cubicBezTo>
                    <a:cubicBezTo>
                      <a:pt x="275" y="242"/>
                      <a:pt x="272" y="244"/>
                      <a:pt x="269" y="244"/>
                    </a:cubicBezTo>
                    <a:cubicBezTo>
                      <a:pt x="237" y="244"/>
                      <a:pt x="237" y="244"/>
                      <a:pt x="237" y="244"/>
                    </a:cubicBezTo>
                    <a:cubicBezTo>
                      <a:pt x="234" y="244"/>
                      <a:pt x="232" y="242"/>
                      <a:pt x="232" y="239"/>
                    </a:cubicBezTo>
                    <a:cubicBezTo>
                      <a:pt x="232" y="236"/>
                      <a:pt x="232" y="236"/>
                      <a:pt x="232" y="236"/>
                    </a:cubicBezTo>
                    <a:cubicBezTo>
                      <a:pt x="224" y="234"/>
                      <a:pt x="216" y="231"/>
                      <a:pt x="209" y="226"/>
                    </a:cubicBezTo>
                    <a:cubicBezTo>
                      <a:pt x="207" y="229"/>
                      <a:pt x="207" y="229"/>
                      <a:pt x="207" y="229"/>
                    </a:cubicBezTo>
                    <a:cubicBezTo>
                      <a:pt x="205" y="231"/>
                      <a:pt x="202" y="231"/>
                      <a:pt x="200" y="229"/>
                    </a:cubicBezTo>
                    <a:cubicBezTo>
                      <a:pt x="177" y="206"/>
                      <a:pt x="177" y="206"/>
                      <a:pt x="177" y="206"/>
                    </a:cubicBezTo>
                    <a:cubicBezTo>
                      <a:pt x="175" y="204"/>
                      <a:pt x="175" y="200"/>
                      <a:pt x="177" y="198"/>
                    </a:cubicBezTo>
                    <a:cubicBezTo>
                      <a:pt x="179" y="196"/>
                      <a:pt x="179" y="196"/>
                      <a:pt x="179" y="196"/>
                    </a:cubicBezTo>
                    <a:cubicBezTo>
                      <a:pt x="175" y="189"/>
                      <a:pt x="171" y="182"/>
                      <a:pt x="169" y="173"/>
                    </a:cubicBezTo>
                    <a:cubicBezTo>
                      <a:pt x="166" y="173"/>
                      <a:pt x="166" y="173"/>
                      <a:pt x="166" y="173"/>
                    </a:cubicBezTo>
                    <a:cubicBezTo>
                      <a:pt x="163" y="173"/>
                      <a:pt x="161" y="171"/>
                      <a:pt x="161" y="168"/>
                    </a:cubicBezTo>
                    <a:lnTo>
                      <a:pt x="161" y="13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sp>
            <p:nvSpPr>
              <p:cNvPr id="13" name="Freeform 17"/>
              <p:cNvSpPr>
                <a:spLocks noEditPoints="1"/>
              </p:cNvSpPr>
              <p:nvPr/>
            </p:nvSpPr>
            <p:spPr bwMode="auto">
              <a:xfrm>
                <a:off x="12049125" y="6453188"/>
                <a:ext cx="261937" cy="260350"/>
              </a:xfrm>
              <a:custGeom>
                <a:avLst/>
                <a:gdLst>
                  <a:gd name="T0" fmla="*/ 42 w 84"/>
                  <a:gd name="T1" fmla="*/ 83 h 83"/>
                  <a:gd name="T2" fmla="*/ 84 w 84"/>
                  <a:gd name="T3" fmla="*/ 42 h 83"/>
                  <a:gd name="T4" fmla="*/ 42 w 84"/>
                  <a:gd name="T5" fmla="*/ 0 h 83"/>
                  <a:gd name="T6" fmla="*/ 0 w 84"/>
                  <a:gd name="T7" fmla="*/ 42 h 83"/>
                  <a:gd name="T8" fmla="*/ 42 w 84"/>
                  <a:gd name="T9" fmla="*/ 83 h 83"/>
                  <a:gd name="T10" fmla="*/ 42 w 84"/>
                  <a:gd name="T11" fmla="*/ 31 h 83"/>
                  <a:gd name="T12" fmla="*/ 53 w 84"/>
                  <a:gd name="T13" fmla="*/ 42 h 83"/>
                  <a:gd name="T14" fmla="*/ 42 w 84"/>
                  <a:gd name="T15" fmla="*/ 53 h 83"/>
                  <a:gd name="T16" fmla="*/ 31 w 84"/>
                  <a:gd name="T17" fmla="*/ 42 h 83"/>
                  <a:gd name="T18" fmla="*/ 42 w 84"/>
                  <a:gd name="T19" fmla="*/ 3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3">
                    <a:moveTo>
                      <a:pt x="42" y="83"/>
                    </a:moveTo>
                    <a:cubicBezTo>
                      <a:pt x="65" y="83"/>
                      <a:pt x="84" y="65"/>
                      <a:pt x="84" y="42"/>
                    </a:cubicBezTo>
                    <a:cubicBezTo>
                      <a:pt x="84" y="19"/>
                      <a:pt x="65" y="0"/>
                      <a:pt x="42" y="0"/>
                    </a:cubicBezTo>
                    <a:cubicBezTo>
                      <a:pt x="19" y="0"/>
                      <a:pt x="0" y="19"/>
                      <a:pt x="0" y="42"/>
                    </a:cubicBezTo>
                    <a:cubicBezTo>
                      <a:pt x="0" y="65"/>
                      <a:pt x="19" y="83"/>
                      <a:pt x="42" y="83"/>
                    </a:cubicBezTo>
                    <a:close/>
                    <a:moveTo>
                      <a:pt x="42" y="31"/>
                    </a:moveTo>
                    <a:cubicBezTo>
                      <a:pt x="48" y="31"/>
                      <a:pt x="53" y="36"/>
                      <a:pt x="53" y="42"/>
                    </a:cubicBezTo>
                    <a:cubicBezTo>
                      <a:pt x="53" y="48"/>
                      <a:pt x="48" y="53"/>
                      <a:pt x="42" y="53"/>
                    </a:cubicBezTo>
                    <a:cubicBezTo>
                      <a:pt x="36" y="53"/>
                      <a:pt x="31" y="48"/>
                      <a:pt x="31" y="42"/>
                    </a:cubicBezTo>
                    <a:cubicBezTo>
                      <a:pt x="31" y="36"/>
                      <a:pt x="36" y="31"/>
                      <a:pt x="42" y="3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grpSp>
        <p:sp>
          <p:nvSpPr>
            <p:cNvPr id="14" name="iṩḷiďê"/>
            <p:cNvSpPr/>
            <p:nvPr/>
          </p:nvSpPr>
          <p:spPr>
            <a:xfrm>
              <a:off x="4271" y="8131"/>
              <a:ext cx="2738" cy="636"/>
            </a:xfrm>
            <a:prstGeom prst="rect">
              <a:avLst/>
            </a:prstGeom>
          </p:spPr>
          <p:txBody>
            <a:bodyPr wrap="none" lIns="90000" tIns="46800" rIns="90000" bIns="46800" anchor="ctr" anchorCtr="1"/>
            <a:lstStyle/>
            <a:p>
              <a:pPr algn="ctr"/>
              <a:r>
                <a:rPr lang="zh-CN" altLang="en-US" sz="2000" b="1" dirty="0">
                  <a:effectLst/>
                  <a:latin typeface="华文细黑" panose="02010600040101010101" charset="-122"/>
                  <a:ea typeface="华文细黑" panose="02010600040101010101" charset="-122"/>
                </a:rPr>
                <a:t>总题库集合</a:t>
              </a:r>
            </a:p>
          </p:txBody>
        </p:sp>
      </p:grpSp>
      <p:grpSp>
        <p:nvGrpSpPr>
          <p:cNvPr id="26" name="组合 25"/>
          <p:cNvGrpSpPr/>
          <p:nvPr/>
        </p:nvGrpSpPr>
        <p:grpSpPr>
          <a:xfrm>
            <a:off x="503555" y="1240155"/>
            <a:ext cx="2915920" cy="1956435"/>
            <a:chOff x="793" y="1953"/>
            <a:chExt cx="4592" cy="3081"/>
          </a:xfrm>
        </p:grpSpPr>
        <p:sp>
          <p:nvSpPr>
            <p:cNvPr id="6" name="矩形 5"/>
            <p:cNvSpPr/>
            <p:nvPr/>
          </p:nvSpPr>
          <p:spPr>
            <a:xfrm>
              <a:off x="793" y="1953"/>
              <a:ext cx="4592" cy="531"/>
            </a:xfrm>
            <a:prstGeom prst="rect">
              <a:avLst/>
            </a:prstGeom>
          </p:spPr>
          <p:txBody>
            <a:bodyPr wrap="square">
              <a:spAutoFit/>
            </a:bodyPr>
            <a:lstStyle/>
            <a:p>
              <a:pPr algn="l"/>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阶段</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793" y="4503"/>
              <a:ext cx="4592" cy="531"/>
            </a:xfrm>
            <a:prstGeom prst="rect">
              <a:avLst/>
            </a:prstGeom>
          </p:spPr>
          <p:txBody>
            <a:bodyPr wrap="square">
              <a:spAutoFit/>
            </a:bodyPr>
            <a:lstStyle/>
            <a:p>
              <a:pPr algn="l"/>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题库</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 json </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793" y="3180"/>
              <a:ext cx="4592" cy="531"/>
            </a:xfrm>
            <a:prstGeom prst="rect">
              <a:avLst/>
            </a:prstGeom>
          </p:spPr>
          <p:txBody>
            <a:bodyPr wrap="square">
              <a:spAutoFit/>
            </a:bodyPr>
            <a:lstStyle/>
            <a:p>
              <a:pPr algn="l"/>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科目</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 </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7" name="文本框 26"/>
          <p:cNvSpPr txBox="1"/>
          <p:nvPr/>
        </p:nvSpPr>
        <p:spPr>
          <a:xfrm>
            <a:off x="704850" y="2392045"/>
            <a:ext cx="4572000" cy="312420"/>
          </a:xfrm>
          <a:prstGeom prst="rect">
            <a:avLst/>
          </a:prstGeom>
          <a:noFill/>
        </p:spPr>
        <p:txBody>
          <a:bodyPr wrap="square" rtlCol="0" anchor="t">
            <a:spAutoFit/>
          </a:bodyPr>
          <a:lstStyle/>
          <a:p>
            <a:pPr algn="l">
              <a:lnSpc>
                <a:spcPct val="120000"/>
              </a:lnSpc>
              <a:defRPr sz="1800">
                <a:solidFill>
                  <a:srgbClr val="000000"/>
                </a:solidFill>
              </a:defRPr>
            </a:pP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枚举变量，选择科目，自设置</a:t>
            </a:r>
          </a:p>
        </p:txBody>
      </p:sp>
      <p:sp>
        <p:nvSpPr>
          <p:cNvPr id="28" name="文本框 27"/>
          <p:cNvSpPr txBox="1"/>
          <p:nvPr/>
        </p:nvSpPr>
        <p:spPr>
          <a:xfrm>
            <a:off x="750570" y="3256280"/>
            <a:ext cx="5541010" cy="1196975"/>
          </a:xfrm>
          <a:prstGeom prst="rect">
            <a:avLst/>
          </a:prstGeom>
          <a:noFill/>
        </p:spPr>
        <p:txBody>
          <a:bodyPr wrap="square" rtlCol="0" anchor="t">
            <a:spAutoFit/>
          </a:bodyPr>
          <a:lstStyle/>
          <a:p>
            <a:pPr algn="l">
              <a:lnSpc>
                <a:spcPct val="120000"/>
              </a:lnSpc>
              <a:defRPr sz="1800">
                <a:solidFill>
                  <a:srgbClr val="000000"/>
                </a:solidFill>
              </a:defRPr>
            </a:pP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json</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数组，存储当前阶段当前科目的题库，可以直接导入。</a:t>
            </a:r>
          </a:p>
          <a:p>
            <a:pPr algn="l">
              <a:lnSpc>
                <a:spcPct val="120000"/>
              </a:lnSpc>
              <a:defRPr sz="1800">
                <a:solidFill>
                  <a:srgbClr val="000000"/>
                </a:solidFill>
              </a:defRPr>
            </a:pP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导入方法：</a:t>
            </a:r>
          </a:p>
          <a:p>
            <a:pPr algn="l">
              <a:lnSpc>
                <a:spcPct val="120000"/>
              </a:lnSpc>
              <a:defRPr sz="1800">
                <a:solidFill>
                  <a:srgbClr val="000000"/>
                </a:solidFill>
              </a:defRPr>
            </a:pP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 </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①获得</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word</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文件的试卷，适当更改格式生成</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excel</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文件</a:t>
            </a:r>
          </a:p>
          <a:p>
            <a:pPr algn="l">
              <a:lnSpc>
                <a:spcPct val="120000"/>
              </a:lnSpc>
              <a:defRPr sz="1800">
                <a:solidFill>
                  <a:srgbClr val="000000"/>
                </a:solidFill>
              </a:defRPr>
            </a:pP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②使用</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json_5</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插件将</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excel</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表格导出为</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json</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文件</a:t>
            </a:r>
          </a:p>
          <a:p>
            <a:pPr algn="l">
              <a:lnSpc>
                <a:spcPct val="120000"/>
              </a:lnSpc>
              <a:defRPr sz="1800">
                <a:solidFill>
                  <a:srgbClr val="000000"/>
                </a:solidFill>
              </a:defRPr>
            </a:pP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      json</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插件网址：https://xiaomutong.com.cn/index20220701.html</a:t>
            </a:r>
          </a:p>
        </p:txBody>
      </p:sp>
    </p:spTree>
  </p:cSld>
  <p:clrMapOvr>
    <a:masterClrMapping/>
  </p:clrMapOvr>
  <mc:AlternateContent xmlns:mc="http://schemas.openxmlformats.org/markup-compatibility/2006" xmlns:p14="http://schemas.microsoft.com/office/powerpoint/2010/main">
    <mc:Choice Requires="p14">
      <p:transition>
        <p:comb dir="vert"/>
      </p:transition>
    </mc:Choice>
    <mc:Fallback xmlns="">
      <p:transition>
        <p:comb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04850" y="1564005"/>
            <a:ext cx="7849870" cy="31242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defRPr sz="1800">
                <a:solidFill>
                  <a:srgbClr val="000000"/>
                </a:solidFill>
              </a:defRPr>
            </a:pP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枚举变量，选择年级，自设置</a:t>
            </a:r>
          </a:p>
        </p:txBody>
      </p:sp>
      <p:grpSp>
        <p:nvGrpSpPr>
          <p:cNvPr id="4" name="组合 3"/>
          <p:cNvGrpSpPr/>
          <p:nvPr/>
        </p:nvGrpSpPr>
        <p:grpSpPr>
          <a:xfrm>
            <a:off x="430988" y="339966"/>
            <a:ext cx="2186786" cy="594309"/>
            <a:chOff x="3248" y="7894"/>
            <a:chExt cx="3761" cy="1022"/>
          </a:xfrm>
        </p:grpSpPr>
        <p:sp>
          <p:nvSpPr>
            <p:cNvPr id="5" name="Rectangle 38"/>
            <p:cNvSpPr/>
            <p:nvPr/>
          </p:nvSpPr>
          <p:spPr>
            <a:xfrm>
              <a:off x="3248" y="7894"/>
              <a:ext cx="1022" cy="1022"/>
            </a:xfrm>
            <a:prstGeom prst="ellipse">
              <a:avLst/>
            </a:prstGeom>
            <a:solidFill>
              <a:schemeClr val="tx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en-US" sz="1400">
                <a:sym typeface="+mn-ea"/>
              </a:endParaRPr>
            </a:p>
          </p:txBody>
        </p:sp>
        <p:grpSp>
          <p:nvGrpSpPr>
            <p:cNvPr id="10" name="Group 65"/>
            <p:cNvGrpSpPr/>
            <p:nvPr/>
          </p:nvGrpSpPr>
          <p:grpSpPr>
            <a:xfrm>
              <a:off x="3520" y="8218"/>
              <a:ext cx="477" cy="375"/>
              <a:chOff x="11385550" y="5818188"/>
              <a:chExt cx="1587500" cy="1246187"/>
            </a:xfrm>
          </p:grpSpPr>
          <p:sp>
            <p:nvSpPr>
              <p:cNvPr id="11" name="Freeform 15"/>
              <p:cNvSpPr>
                <a:spLocks noEditPoints="1"/>
              </p:cNvSpPr>
              <p:nvPr/>
            </p:nvSpPr>
            <p:spPr bwMode="auto">
              <a:xfrm>
                <a:off x="11385550" y="5818188"/>
                <a:ext cx="1587500" cy="263525"/>
              </a:xfrm>
              <a:custGeom>
                <a:avLst/>
                <a:gdLst>
                  <a:gd name="T0" fmla="*/ 470 w 507"/>
                  <a:gd name="T1" fmla="*/ 0 h 84"/>
                  <a:gd name="T2" fmla="*/ 36 w 507"/>
                  <a:gd name="T3" fmla="*/ 0 h 84"/>
                  <a:gd name="T4" fmla="*/ 0 w 507"/>
                  <a:gd name="T5" fmla="*/ 37 h 84"/>
                  <a:gd name="T6" fmla="*/ 0 w 507"/>
                  <a:gd name="T7" fmla="*/ 84 h 84"/>
                  <a:gd name="T8" fmla="*/ 507 w 507"/>
                  <a:gd name="T9" fmla="*/ 84 h 84"/>
                  <a:gd name="T10" fmla="*/ 507 w 507"/>
                  <a:gd name="T11" fmla="*/ 37 h 84"/>
                  <a:gd name="T12" fmla="*/ 470 w 507"/>
                  <a:gd name="T13" fmla="*/ 0 h 84"/>
                  <a:gd name="T14" fmla="*/ 49 w 507"/>
                  <a:gd name="T15" fmla="*/ 59 h 84"/>
                  <a:gd name="T16" fmla="*/ 36 w 507"/>
                  <a:gd name="T17" fmla="*/ 46 h 84"/>
                  <a:gd name="T18" fmla="*/ 49 w 507"/>
                  <a:gd name="T19" fmla="*/ 33 h 84"/>
                  <a:gd name="T20" fmla="*/ 61 w 507"/>
                  <a:gd name="T21" fmla="*/ 46 h 84"/>
                  <a:gd name="T22" fmla="*/ 49 w 507"/>
                  <a:gd name="T23" fmla="*/ 59 h 84"/>
                  <a:gd name="T24" fmla="*/ 99 w 507"/>
                  <a:gd name="T25" fmla="*/ 59 h 84"/>
                  <a:gd name="T26" fmla="*/ 87 w 507"/>
                  <a:gd name="T27" fmla="*/ 46 h 84"/>
                  <a:gd name="T28" fmla="*/ 99 w 507"/>
                  <a:gd name="T29" fmla="*/ 33 h 84"/>
                  <a:gd name="T30" fmla="*/ 112 w 507"/>
                  <a:gd name="T31" fmla="*/ 46 h 84"/>
                  <a:gd name="T32" fmla="*/ 99 w 507"/>
                  <a:gd name="T33" fmla="*/ 59 h 84"/>
                  <a:gd name="T34" fmla="*/ 150 w 507"/>
                  <a:gd name="T35" fmla="*/ 59 h 84"/>
                  <a:gd name="T36" fmla="*/ 137 w 507"/>
                  <a:gd name="T37" fmla="*/ 46 h 84"/>
                  <a:gd name="T38" fmla="*/ 150 w 507"/>
                  <a:gd name="T39" fmla="*/ 33 h 84"/>
                  <a:gd name="T40" fmla="*/ 163 w 507"/>
                  <a:gd name="T41" fmla="*/ 46 h 84"/>
                  <a:gd name="T42" fmla="*/ 150 w 507"/>
                  <a:gd name="T43"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7" h="84">
                    <a:moveTo>
                      <a:pt x="470" y="0"/>
                    </a:moveTo>
                    <a:cubicBezTo>
                      <a:pt x="36" y="0"/>
                      <a:pt x="36" y="0"/>
                      <a:pt x="36" y="0"/>
                    </a:cubicBezTo>
                    <a:cubicBezTo>
                      <a:pt x="16" y="0"/>
                      <a:pt x="0" y="17"/>
                      <a:pt x="0" y="37"/>
                    </a:cubicBezTo>
                    <a:cubicBezTo>
                      <a:pt x="0" y="84"/>
                      <a:pt x="0" y="84"/>
                      <a:pt x="0" y="84"/>
                    </a:cubicBezTo>
                    <a:cubicBezTo>
                      <a:pt x="507" y="84"/>
                      <a:pt x="507" y="84"/>
                      <a:pt x="507" y="84"/>
                    </a:cubicBezTo>
                    <a:cubicBezTo>
                      <a:pt x="507" y="37"/>
                      <a:pt x="507" y="37"/>
                      <a:pt x="507" y="37"/>
                    </a:cubicBezTo>
                    <a:cubicBezTo>
                      <a:pt x="507" y="17"/>
                      <a:pt x="490" y="0"/>
                      <a:pt x="470" y="0"/>
                    </a:cubicBezTo>
                    <a:close/>
                    <a:moveTo>
                      <a:pt x="49" y="59"/>
                    </a:moveTo>
                    <a:cubicBezTo>
                      <a:pt x="42" y="59"/>
                      <a:pt x="36" y="53"/>
                      <a:pt x="36" y="46"/>
                    </a:cubicBezTo>
                    <a:cubicBezTo>
                      <a:pt x="36" y="39"/>
                      <a:pt x="42" y="33"/>
                      <a:pt x="49" y="33"/>
                    </a:cubicBezTo>
                    <a:cubicBezTo>
                      <a:pt x="56" y="33"/>
                      <a:pt x="61" y="39"/>
                      <a:pt x="61" y="46"/>
                    </a:cubicBezTo>
                    <a:cubicBezTo>
                      <a:pt x="61" y="53"/>
                      <a:pt x="56" y="59"/>
                      <a:pt x="49" y="59"/>
                    </a:cubicBezTo>
                    <a:close/>
                    <a:moveTo>
                      <a:pt x="99" y="59"/>
                    </a:moveTo>
                    <a:cubicBezTo>
                      <a:pt x="92" y="59"/>
                      <a:pt x="87" y="53"/>
                      <a:pt x="87" y="46"/>
                    </a:cubicBezTo>
                    <a:cubicBezTo>
                      <a:pt x="87" y="39"/>
                      <a:pt x="92" y="33"/>
                      <a:pt x="99" y="33"/>
                    </a:cubicBezTo>
                    <a:cubicBezTo>
                      <a:pt x="106" y="33"/>
                      <a:pt x="112" y="39"/>
                      <a:pt x="112" y="46"/>
                    </a:cubicBezTo>
                    <a:cubicBezTo>
                      <a:pt x="112" y="53"/>
                      <a:pt x="106" y="59"/>
                      <a:pt x="99" y="59"/>
                    </a:cubicBezTo>
                    <a:close/>
                    <a:moveTo>
                      <a:pt x="150" y="59"/>
                    </a:moveTo>
                    <a:cubicBezTo>
                      <a:pt x="143" y="59"/>
                      <a:pt x="137" y="53"/>
                      <a:pt x="137" y="46"/>
                    </a:cubicBezTo>
                    <a:cubicBezTo>
                      <a:pt x="137" y="39"/>
                      <a:pt x="143" y="33"/>
                      <a:pt x="150" y="33"/>
                    </a:cubicBezTo>
                    <a:cubicBezTo>
                      <a:pt x="157" y="33"/>
                      <a:pt x="163" y="39"/>
                      <a:pt x="163" y="46"/>
                    </a:cubicBezTo>
                    <a:cubicBezTo>
                      <a:pt x="163" y="53"/>
                      <a:pt x="157" y="59"/>
                      <a:pt x="150" y="5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sp>
            <p:nvSpPr>
              <p:cNvPr id="12" name="Freeform 16"/>
              <p:cNvSpPr>
                <a:spLocks noEditPoints="1"/>
              </p:cNvSpPr>
              <p:nvPr/>
            </p:nvSpPr>
            <p:spPr bwMode="auto">
              <a:xfrm>
                <a:off x="11385550" y="6111875"/>
                <a:ext cx="1587500" cy="952500"/>
              </a:xfrm>
              <a:custGeom>
                <a:avLst/>
                <a:gdLst>
                  <a:gd name="T0" fmla="*/ 0 w 507"/>
                  <a:gd name="T1" fmla="*/ 268 h 304"/>
                  <a:gd name="T2" fmla="*/ 36 w 507"/>
                  <a:gd name="T3" fmla="*/ 304 h 304"/>
                  <a:gd name="T4" fmla="*/ 470 w 507"/>
                  <a:gd name="T5" fmla="*/ 304 h 304"/>
                  <a:gd name="T6" fmla="*/ 507 w 507"/>
                  <a:gd name="T7" fmla="*/ 268 h 304"/>
                  <a:gd name="T8" fmla="*/ 507 w 507"/>
                  <a:gd name="T9" fmla="*/ 0 h 304"/>
                  <a:gd name="T10" fmla="*/ 0 w 507"/>
                  <a:gd name="T11" fmla="*/ 0 h 304"/>
                  <a:gd name="T12" fmla="*/ 0 w 507"/>
                  <a:gd name="T13" fmla="*/ 268 h 304"/>
                  <a:gd name="T14" fmla="*/ 161 w 507"/>
                  <a:gd name="T15" fmla="*/ 136 h 304"/>
                  <a:gd name="T16" fmla="*/ 166 w 507"/>
                  <a:gd name="T17" fmla="*/ 131 h 304"/>
                  <a:gd name="T18" fmla="*/ 169 w 507"/>
                  <a:gd name="T19" fmla="*/ 131 h 304"/>
                  <a:gd name="T20" fmla="*/ 179 w 507"/>
                  <a:gd name="T21" fmla="*/ 108 h 304"/>
                  <a:gd name="T22" fmla="*/ 177 w 507"/>
                  <a:gd name="T23" fmla="*/ 106 h 304"/>
                  <a:gd name="T24" fmla="*/ 177 w 507"/>
                  <a:gd name="T25" fmla="*/ 98 h 304"/>
                  <a:gd name="T26" fmla="*/ 200 w 507"/>
                  <a:gd name="T27" fmla="*/ 75 h 304"/>
                  <a:gd name="T28" fmla="*/ 207 w 507"/>
                  <a:gd name="T29" fmla="*/ 75 h 304"/>
                  <a:gd name="T30" fmla="*/ 209 w 507"/>
                  <a:gd name="T31" fmla="*/ 77 h 304"/>
                  <a:gd name="T32" fmla="*/ 232 w 507"/>
                  <a:gd name="T33" fmla="*/ 68 h 304"/>
                  <a:gd name="T34" fmla="*/ 232 w 507"/>
                  <a:gd name="T35" fmla="*/ 65 h 304"/>
                  <a:gd name="T36" fmla="*/ 237 w 507"/>
                  <a:gd name="T37" fmla="*/ 60 h 304"/>
                  <a:gd name="T38" fmla="*/ 269 w 507"/>
                  <a:gd name="T39" fmla="*/ 60 h 304"/>
                  <a:gd name="T40" fmla="*/ 275 w 507"/>
                  <a:gd name="T41" fmla="*/ 65 h 304"/>
                  <a:gd name="T42" fmla="*/ 275 w 507"/>
                  <a:gd name="T43" fmla="*/ 68 h 304"/>
                  <a:gd name="T44" fmla="*/ 297 w 507"/>
                  <a:gd name="T45" fmla="*/ 77 h 304"/>
                  <a:gd name="T46" fmla="*/ 299 w 507"/>
                  <a:gd name="T47" fmla="*/ 75 h 304"/>
                  <a:gd name="T48" fmla="*/ 307 w 507"/>
                  <a:gd name="T49" fmla="*/ 75 h 304"/>
                  <a:gd name="T50" fmla="*/ 330 w 507"/>
                  <a:gd name="T51" fmla="*/ 98 h 304"/>
                  <a:gd name="T52" fmla="*/ 330 w 507"/>
                  <a:gd name="T53" fmla="*/ 106 h 304"/>
                  <a:gd name="T54" fmla="*/ 328 w 507"/>
                  <a:gd name="T55" fmla="*/ 108 h 304"/>
                  <a:gd name="T56" fmla="*/ 337 w 507"/>
                  <a:gd name="T57" fmla="*/ 131 h 304"/>
                  <a:gd name="T58" fmla="*/ 340 w 507"/>
                  <a:gd name="T59" fmla="*/ 131 h 304"/>
                  <a:gd name="T60" fmla="*/ 345 w 507"/>
                  <a:gd name="T61" fmla="*/ 136 h 304"/>
                  <a:gd name="T62" fmla="*/ 345 w 507"/>
                  <a:gd name="T63" fmla="*/ 168 h 304"/>
                  <a:gd name="T64" fmla="*/ 340 w 507"/>
                  <a:gd name="T65" fmla="*/ 173 h 304"/>
                  <a:gd name="T66" fmla="*/ 337 w 507"/>
                  <a:gd name="T67" fmla="*/ 173 h 304"/>
                  <a:gd name="T68" fmla="*/ 328 w 507"/>
                  <a:gd name="T69" fmla="*/ 196 h 304"/>
                  <a:gd name="T70" fmla="*/ 330 w 507"/>
                  <a:gd name="T71" fmla="*/ 198 h 304"/>
                  <a:gd name="T72" fmla="*/ 330 w 507"/>
                  <a:gd name="T73" fmla="*/ 206 h 304"/>
                  <a:gd name="T74" fmla="*/ 307 w 507"/>
                  <a:gd name="T75" fmla="*/ 229 h 304"/>
                  <a:gd name="T76" fmla="*/ 299 w 507"/>
                  <a:gd name="T77" fmla="*/ 229 h 304"/>
                  <a:gd name="T78" fmla="*/ 297 w 507"/>
                  <a:gd name="T79" fmla="*/ 226 h 304"/>
                  <a:gd name="T80" fmla="*/ 275 w 507"/>
                  <a:gd name="T81" fmla="*/ 236 h 304"/>
                  <a:gd name="T82" fmla="*/ 275 w 507"/>
                  <a:gd name="T83" fmla="*/ 239 h 304"/>
                  <a:gd name="T84" fmla="*/ 269 w 507"/>
                  <a:gd name="T85" fmla="*/ 244 h 304"/>
                  <a:gd name="T86" fmla="*/ 237 w 507"/>
                  <a:gd name="T87" fmla="*/ 244 h 304"/>
                  <a:gd name="T88" fmla="*/ 232 w 507"/>
                  <a:gd name="T89" fmla="*/ 239 h 304"/>
                  <a:gd name="T90" fmla="*/ 232 w 507"/>
                  <a:gd name="T91" fmla="*/ 236 h 304"/>
                  <a:gd name="T92" fmla="*/ 209 w 507"/>
                  <a:gd name="T93" fmla="*/ 226 h 304"/>
                  <a:gd name="T94" fmla="*/ 207 w 507"/>
                  <a:gd name="T95" fmla="*/ 229 h 304"/>
                  <a:gd name="T96" fmla="*/ 200 w 507"/>
                  <a:gd name="T97" fmla="*/ 229 h 304"/>
                  <a:gd name="T98" fmla="*/ 177 w 507"/>
                  <a:gd name="T99" fmla="*/ 206 h 304"/>
                  <a:gd name="T100" fmla="*/ 177 w 507"/>
                  <a:gd name="T101" fmla="*/ 198 h 304"/>
                  <a:gd name="T102" fmla="*/ 179 w 507"/>
                  <a:gd name="T103" fmla="*/ 196 h 304"/>
                  <a:gd name="T104" fmla="*/ 169 w 507"/>
                  <a:gd name="T105" fmla="*/ 173 h 304"/>
                  <a:gd name="T106" fmla="*/ 166 w 507"/>
                  <a:gd name="T107" fmla="*/ 173 h 304"/>
                  <a:gd name="T108" fmla="*/ 161 w 507"/>
                  <a:gd name="T109" fmla="*/ 168 h 304"/>
                  <a:gd name="T110" fmla="*/ 161 w 507"/>
                  <a:gd name="T111" fmla="*/ 136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7" h="304">
                    <a:moveTo>
                      <a:pt x="0" y="268"/>
                    </a:moveTo>
                    <a:cubicBezTo>
                      <a:pt x="0" y="288"/>
                      <a:pt x="16" y="304"/>
                      <a:pt x="36" y="304"/>
                    </a:cubicBezTo>
                    <a:cubicBezTo>
                      <a:pt x="470" y="304"/>
                      <a:pt x="470" y="304"/>
                      <a:pt x="470" y="304"/>
                    </a:cubicBezTo>
                    <a:cubicBezTo>
                      <a:pt x="490" y="304"/>
                      <a:pt x="507" y="288"/>
                      <a:pt x="507" y="268"/>
                    </a:cubicBezTo>
                    <a:cubicBezTo>
                      <a:pt x="507" y="0"/>
                      <a:pt x="507" y="0"/>
                      <a:pt x="507" y="0"/>
                    </a:cubicBezTo>
                    <a:cubicBezTo>
                      <a:pt x="0" y="0"/>
                      <a:pt x="0" y="0"/>
                      <a:pt x="0" y="0"/>
                    </a:cubicBezTo>
                    <a:lnTo>
                      <a:pt x="0" y="268"/>
                    </a:lnTo>
                    <a:close/>
                    <a:moveTo>
                      <a:pt x="161" y="136"/>
                    </a:moveTo>
                    <a:cubicBezTo>
                      <a:pt x="161" y="133"/>
                      <a:pt x="163" y="131"/>
                      <a:pt x="166" y="131"/>
                    </a:cubicBezTo>
                    <a:cubicBezTo>
                      <a:pt x="169" y="131"/>
                      <a:pt x="169" y="131"/>
                      <a:pt x="169" y="131"/>
                    </a:cubicBezTo>
                    <a:cubicBezTo>
                      <a:pt x="171" y="122"/>
                      <a:pt x="175" y="115"/>
                      <a:pt x="179" y="108"/>
                    </a:cubicBezTo>
                    <a:cubicBezTo>
                      <a:pt x="177" y="106"/>
                      <a:pt x="177" y="106"/>
                      <a:pt x="177" y="106"/>
                    </a:cubicBezTo>
                    <a:cubicBezTo>
                      <a:pt x="175" y="104"/>
                      <a:pt x="175" y="100"/>
                      <a:pt x="177" y="98"/>
                    </a:cubicBezTo>
                    <a:cubicBezTo>
                      <a:pt x="200" y="75"/>
                      <a:pt x="200" y="75"/>
                      <a:pt x="200" y="75"/>
                    </a:cubicBezTo>
                    <a:cubicBezTo>
                      <a:pt x="202" y="73"/>
                      <a:pt x="205" y="73"/>
                      <a:pt x="207" y="75"/>
                    </a:cubicBezTo>
                    <a:cubicBezTo>
                      <a:pt x="209" y="77"/>
                      <a:pt x="209" y="77"/>
                      <a:pt x="209" y="77"/>
                    </a:cubicBezTo>
                    <a:cubicBezTo>
                      <a:pt x="216" y="73"/>
                      <a:pt x="224" y="70"/>
                      <a:pt x="232" y="68"/>
                    </a:cubicBezTo>
                    <a:cubicBezTo>
                      <a:pt x="232" y="65"/>
                      <a:pt x="232" y="65"/>
                      <a:pt x="232" y="65"/>
                    </a:cubicBezTo>
                    <a:cubicBezTo>
                      <a:pt x="232" y="62"/>
                      <a:pt x="234" y="60"/>
                      <a:pt x="237" y="60"/>
                    </a:cubicBezTo>
                    <a:cubicBezTo>
                      <a:pt x="269" y="60"/>
                      <a:pt x="269" y="60"/>
                      <a:pt x="269" y="60"/>
                    </a:cubicBezTo>
                    <a:cubicBezTo>
                      <a:pt x="272" y="60"/>
                      <a:pt x="275" y="62"/>
                      <a:pt x="275" y="65"/>
                    </a:cubicBezTo>
                    <a:cubicBezTo>
                      <a:pt x="275" y="68"/>
                      <a:pt x="275" y="68"/>
                      <a:pt x="275" y="68"/>
                    </a:cubicBezTo>
                    <a:cubicBezTo>
                      <a:pt x="283" y="70"/>
                      <a:pt x="290" y="73"/>
                      <a:pt x="297" y="77"/>
                    </a:cubicBezTo>
                    <a:cubicBezTo>
                      <a:pt x="299" y="75"/>
                      <a:pt x="299" y="75"/>
                      <a:pt x="299" y="75"/>
                    </a:cubicBezTo>
                    <a:cubicBezTo>
                      <a:pt x="301" y="73"/>
                      <a:pt x="305" y="73"/>
                      <a:pt x="307" y="75"/>
                    </a:cubicBezTo>
                    <a:cubicBezTo>
                      <a:pt x="330" y="98"/>
                      <a:pt x="330" y="98"/>
                      <a:pt x="330" y="98"/>
                    </a:cubicBezTo>
                    <a:cubicBezTo>
                      <a:pt x="332" y="100"/>
                      <a:pt x="332" y="104"/>
                      <a:pt x="330" y="106"/>
                    </a:cubicBezTo>
                    <a:cubicBezTo>
                      <a:pt x="328" y="108"/>
                      <a:pt x="328" y="108"/>
                      <a:pt x="328" y="108"/>
                    </a:cubicBezTo>
                    <a:cubicBezTo>
                      <a:pt x="332" y="115"/>
                      <a:pt x="335" y="122"/>
                      <a:pt x="337" y="131"/>
                    </a:cubicBezTo>
                    <a:cubicBezTo>
                      <a:pt x="340" y="131"/>
                      <a:pt x="340" y="131"/>
                      <a:pt x="340" y="131"/>
                    </a:cubicBezTo>
                    <a:cubicBezTo>
                      <a:pt x="343" y="131"/>
                      <a:pt x="345" y="133"/>
                      <a:pt x="345" y="136"/>
                    </a:cubicBezTo>
                    <a:cubicBezTo>
                      <a:pt x="345" y="168"/>
                      <a:pt x="345" y="168"/>
                      <a:pt x="345" y="168"/>
                    </a:cubicBezTo>
                    <a:cubicBezTo>
                      <a:pt x="345" y="171"/>
                      <a:pt x="343" y="173"/>
                      <a:pt x="340" y="173"/>
                    </a:cubicBezTo>
                    <a:cubicBezTo>
                      <a:pt x="337" y="173"/>
                      <a:pt x="337" y="173"/>
                      <a:pt x="337" y="173"/>
                    </a:cubicBezTo>
                    <a:cubicBezTo>
                      <a:pt x="335" y="182"/>
                      <a:pt x="332" y="189"/>
                      <a:pt x="328" y="196"/>
                    </a:cubicBezTo>
                    <a:cubicBezTo>
                      <a:pt x="330" y="198"/>
                      <a:pt x="330" y="198"/>
                      <a:pt x="330" y="198"/>
                    </a:cubicBezTo>
                    <a:cubicBezTo>
                      <a:pt x="332" y="200"/>
                      <a:pt x="332" y="204"/>
                      <a:pt x="330" y="206"/>
                    </a:cubicBezTo>
                    <a:cubicBezTo>
                      <a:pt x="307" y="229"/>
                      <a:pt x="307" y="229"/>
                      <a:pt x="307" y="229"/>
                    </a:cubicBezTo>
                    <a:cubicBezTo>
                      <a:pt x="305" y="231"/>
                      <a:pt x="301" y="231"/>
                      <a:pt x="299" y="229"/>
                    </a:cubicBezTo>
                    <a:cubicBezTo>
                      <a:pt x="297" y="226"/>
                      <a:pt x="297" y="226"/>
                      <a:pt x="297" y="226"/>
                    </a:cubicBezTo>
                    <a:cubicBezTo>
                      <a:pt x="290" y="231"/>
                      <a:pt x="283" y="234"/>
                      <a:pt x="275" y="236"/>
                    </a:cubicBezTo>
                    <a:cubicBezTo>
                      <a:pt x="275" y="239"/>
                      <a:pt x="275" y="239"/>
                      <a:pt x="275" y="239"/>
                    </a:cubicBezTo>
                    <a:cubicBezTo>
                      <a:pt x="275" y="242"/>
                      <a:pt x="272" y="244"/>
                      <a:pt x="269" y="244"/>
                    </a:cubicBezTo>
                    <a:cubicBezTo>
                      <a:pt x="237" y="244"/>
                      <a:pt x="237" y="244"/>
                      <a:pt x="237" y="244"/>
                    </a:cubicBezTo>
                    <a:cubicBezTo>
                      <a:pt x="234" y="244"/>
                      <a:pt x="232" y="242"/>
                      <a:pt x="232" y="239"/>
                    </a:cubicBezTo>
                    <a:cubicBezTo>
                      <a:pt x="232" y="236"/>
                      <a:pt x="232" y="236"/>
                      <a:pt x="232" y="236"/>
                    </a:cubicBezTo>
                    <a:cubicBezTo>
                      <a:pt x="224" y="234"/>
                      <a:pt x="216" y="231"/>
                      <a:pt x="209" y="226"/>
                    </a:cubicBezTo>
                    <a:cubicBezTo>
                      <a:pt x="207" y="229"/>
                      <a:pt x="207" y="229"/>
                      <a:pt x="207" y="229"/>
                    </a:cubicBezTo>
                    <a:cubicBezTo>
                      <a:pt x="205" y="231"/>
                      <a:pt x="202" y="231"/>
                      <a:pt x="200" y="229"/>
                    </a:cubicBezTo>
                    <a:cubicBezTo>
                      <a:pt x="177" y="206"/>
                      <a:pt x="177" y="206"/>
                      <a:pt x="177" y="206"/>
                    </a:cubicBezTo>
                    <a:cubicBezTo>
                      <a:pt x="175" y="204"/>
                      <a:pt x="175" y="200"/>
                      <a:pt x="177" y="198"/>
                    </a:cubicBezTo>
                    <a:cubicBezTo>
                      <a:pt x="179" y="196"/>
                      <a:pt x="179" y="196"/>
                      <a:pt x="179" y="196"/>
                    </a:cubicBezTo>
                    <a:cubicBezTo>
                      <a:pt x="175" y="189"/>
                      <a:pt x="171" y="182"/>
                      <a:pt x="169" y="173"/>
                    </a:cubicBezTo>
                    <a:cubicBezTo>
                      <a:pt x="166" y="173"/>
                      <a:pt x="166" y="173"/>
                      <a:pt x="166" y="173"/>
                    </a:cubicBezTo>
                    <a:cubicBezTo>
                      <a:pt x="163" y="173"/>
                      <a:pt x="161" y="171"/>
                      <a:pt x="161" y="168"/>
                    </a:cubicBezTo>
                    <a:lnTo>
                      <a:pt x="161" y="13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sp>
            <p:nvSpPr>
              <p:cNvPr id="13" name="Freeform 17"/>
              <p:cNvSpPr>
                <a:spLocks noEditPoints="1"/>
              </p:cNvSpPr>
              <p:nvPr/>
            </p:nvSpPr>
            <p:spPr bwMode="auto">
              <a:xfrm>
                <a:off x="12049125" y="6453188"/>
                <a:ext cx="261937" cy="260350"/>
              </a:xfrm>
              <a:custGeom>
                <a:avLst/>
                <a:gdLst>
                  <a:gd name="T0" fmla="*/ 42 w 84"/>
                  <a:gd name="T1" fmla="*/ 83 h 83"/>
                  <a:gd name="T2" fmla="*/ 84 w 84"/>
                  <a:gd name="T3" fmla="*/ 42 h 83"/>
                  <a:gd name="T4" fmla="*/ 42 w 84"/>
                  <a:gd name="T5" fmla="*/ 0 h 83"/>
                  <a:gd name="T6" fmla="*/ 0 w 84"/>
                  <a:gd name="T7" fmla="*/ 42 h 83"/>
                  <a:gd name="T8" fmla="*/ 42 w 84"/>
                  <a:gd name="T9" fmla="*/ 83 h 83"/>
                  <a:gd name="T10" fmla="*/ 42 w 84"/>
                  <a:gd name="T11" fmla="*/ 31 h 83"/>
                  <a:gd name="T12" fmla="*/ 53 w 84"/>
                  <a:gd name="T13" fmla="*/ 42 h 83"/>
                  <a:gd name="T14" fmla="*/ 42 w 84"/>
                  <a:gd name="T15" fmla="*/ 53 h 83"/>
                  <a:gd name="T16" fmla="*/ 31 w 84"/>
                  <a:gd name="T17" fmla="*/ 42 h 83"/>
                  <a:gd name="T18" fmla="*/ 42 w 84"/>
                  <a:gd name="T19" fmla="*/ 3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3">
                    <a:moveTo>
                      <a:pt x="42" y="83"/>
                    </a:moveTo>
                    <a:cubicBezTo>
                      <a:pt x="65" y="83"/>
                      <a:pt x="84" y="65"/>
                      <a:pt x="84" y="42"/>
                    </a:cubicBezTo>
                    <a:cubicBezTo>
                      <a:pt x="84" y="19"/>
                      <a:pt x="65" y="0"/>
                      <a:pt x="42" y="0"/>
                    </a:cubicBezTo>
                    <a:cubicBezTo>
                      <a:pt x="19" y="0"/>
                      <a:pt x="0" y="19"/>
                      <a:pt x="0" y="42"/>
                    </a:cubicBezTo>
                    <a:cubicBezTo>
                      <a:pt x="0" y="65"/>
                      <a:pt x="19" y="83"/>
                      <a:pt x="42" y="83"/>
                    </a:cubicBezTo>
                    <a:close/>
                    <a:moveTo>
                      <a:pt x="42" y="31"/>
                    </a:moveTo>
                    <a:cubicBezTo>
                      <a:pt x="48" y="31"/>
                      <a:pt x="53" y="36"/>
                      <a:pt x="53" y="42"/>
                    </a:cubicBezTo>
                    <a:cubicBezTo>
                      <a:pt x="53" y="48"/>
                      <a:pt x="48" y="53"/>
                      <a:pt x="42" y="53"/>
                    </a:cubicBezTo>
                    <a:cubicBezTo>
                      <a:pt x="36" y="53"/>
                      <a:pt x="31" y="48"/>
                      <a:pt x="31" y="42"/>
                    </a:cubicBezTo>
                    <a:cubicBezTo>
                      <a:pt x="31" y="36"/>
                      <a:pt x="36" y="31"/>
                      <a:pt x="42" y="3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grpSp>
        <p:sp>
          <p:nvSpPr>
            <p:cNvPr id="14" name="iṩḷiďê"/>
            <p:cNvSpPr/>
            <p:nvPr/>
          </p:nvSpPr>
          <p:spPr>
            <a:xfrm>
              <a:off x="4271" y="8131"/>
              <a:ext cx="2738" cy="636"/>
            </a:xfrm>
            <a:prstGeom prst="rect">
              <a:avLst/>
            </a:prstGeom>
          </p:spPr>
          <p:txBody>
            <a:bodyPr wrap="none" lIns="90000" tIns="46800" rIns="90000" bIns="46800" anchor="ctr" anchorCtr="1"/>
            <a:lstStyle/>
            <a:p>
              <a:pPr algn="ctr"/>
              <a:r>
                <a:rPr lang="zh-CN" altLang="en-US" sz="2000" b="1" dirty="0">
                  <a:effectLst/>
                  <a:latin typeface="华文细黑" panose="02010600040101010101" charset="-122"/>
                  <a:ea typeface="华文细黑" panose="02010600040101010101" charset="-122"/>
                </a:rPr>
                <a:t>总题库集合</a:t>
              </a:r>
            </a:p>
          </p:txBody>
        </p:sp>
      </p:grpSp>
      <p:grpSp>
        <p:nvGrpSpPr>
          <p:cNvPr id="26" name="组合 25"/>
          <p:cNvGrpSpPr/>
          <p:nvPr/>
        </p:nvGrpSpPr>
        <p:grpSpPr>
          <a:xfrm>
            <a:off x="503555" y="1240155"/>
            <a:ext cx="2915920" cy="1956435"/>
            <a:chOff x="793" y="1953"/>
            <a:chExt cx="4592" cy="3081"/>
          </a:xfrm>
        </p:grpSpPr>
        <p:sp>
          <p:nvSpPr>
            <p:cNvPr id="6" name="矩形 5"/>
            <p:cNvSpPr/>
            <p:nvPr/>
          </p:nvSpPr>
          <p:spPr>
            <a:xfrm>
              <a:off x="793" y="1953"/>
              <a:ext cx="4592" cy="531"/>
            </a:xfrm>
            <a:prstGeom prst="rect">
              <a:avLst/>
            </a:prstGeom>
          </p:spPr>
          <p:txBody>
            <a:bodyPr wrap="square">
              <a:spAutoFit/>
            </a:bodyPr>
            <a:lstStyle/>
            <a:p>
              <a:pPr algn="l"/>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阶段</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793" y="4503"/>
              <a:ext cx="4592" cy="531"/>
            </a:xfrm>
            <a:prstGeom prst="rect">
              <a:avLst/>
            </a:prstGeom>
          </p:spPr>
          <p:txBody>
            <a:bodyPr wrap="square">
              <a:spAutoFit/>
            </a:bodyPr>
            <a:lstStyle/>
            <a:p>
              <a:pPr algn="l"/>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题库</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 json </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793" y="3180"/>
              <a:ext cx="4592" cy="531"/>
            </a:xfrm>
            <a:prstGeom prst="rect">
              <a:avLst/>
            </a:prstGeom>
          </p:spPr>
          <p:txBody>
            <a:bodyPr wrap="square">
              <a:spAutoFit/>
            </a:bodyPr>
            <a:lstStyle/>
            <a:p>
              <a:pPr algn="l"/>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科目</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 </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7" name="文本框 26"/>
          <p:cNvSpPr txBox="1"/>
          <p:nvPr/>
        </p:nvSpPr>
        <p:spPr>
          <a:xfrm>
            <a:off x="704850" y="2392045"/>
            <a:ext cx="4572000" cy="312420"/>
          </a:xfrm>
          <a:prstGeom prst="rect">
            <a:avLst/>
          </a:prstGeom>
          <a:noFill/>
        </p:spPr>
        <p:txBody>
          <a:bodyPr wrap="square" rtlCol="0" anchor="t">
            <a:spAutoFit/>
          </a:bodyPr>
          <a:lstStyle/>
          <a:p>
            <a:pPr algn="l">
              <a:lnSpc>
                <a:spcPct val="120000"/>
              </a:lnSpc>
              <a:defRPr sz="1800">
                <a:solidFill>
                  <a:srgbClr val="000000"/>
                </a:solidFill>
              </a:defRPr>
            </a:pP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枚举变量，选择科目，自设置</a:t>
            </a:r>
          </a:p>
        </p:txBody>
      </p:sp>
      <p:sp>
        <p:nvSpPr>
          <p:cNvPr id="28" name="文本框 27"/>
          <p:cNvSpPr txBox="1"/>
          <p:nvPr/>
        </p:nvSpPr>
        <p:spPr>
          <a:xfrm>
            <a:off x="750570" y="3256280"/>
            <a:ext cx="5541010" cy="1196975"/>
          </a:xfrm>
          <a:prstGeom prst="rect">
            <a:avLst/>
          </a:prstGeom>
          <a:noFill/>
        </p:spPr>
        <p:txBody>
          <a:bodyPr wrap="square" rtlCol="0" anchor="t">
            <a:spAutoFit/>
          </a:bodyPr>
          <a:lstStyle/>
          <a:p>
            <a:pPr algn="l">
              <a:lnSpc>
                <a:spcPct val="120000"/>
              </a:lnSpc>
              <a:defRPr sz="1800">
                <a:solidFill>
                  <a:srgbClr val="000000"/>
                </a:solidFill>
              </a:defRPr>
            </a:pP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json</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数组，存储当前阶段当前科目的题库，可以直接导入。</a:t>
            </a:r>
          </a:p>
          <a:p>
            <a:pPr algn="l">
              <a:lnSpc>
                <a:spcPct val="120000"/>
              </a:lnSpc>
              <a:defRPr sz="1800">
                <a:solidFill>
                  <a:srgbClr val="000000"/>
                </a:solidFill>
              </a:defRPr>
            </a:pP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导入方法：</a:t>
            </a:r>
          </a:p>
          <a:p>
            <a:pPr algn="l">
              <a:lnSpc>
                <a:spcPct val="120000"/>
              </a:lnSpc>
              <a:defRPr sz="1800">
                <a:solidFill>
                  <a:srgbClr val="000000"/>
                </a:solidFill>
              </a:defRPr>
            </a:pP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 </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①获得</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word</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文件的试卷，适当更改格式生成</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excel</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文件</a:t>
            </a:r>
          </a:p>
          <a:p>
            <a:pPr algn="l">
              <a:lnSpc>
                <a:spcPct val="120000"/>
              </a:lnSpc>
              <a:defRPr sz="1800">
                <a:solidFill>
                  <a:srgbClr val="000000"/>
                </a:solidFill>
              </a:defRPr>
            </a:pP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②使用</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json_5</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插件将</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excel</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表格导出为</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json</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文件</a:t>
            </a:r>
          </a:p>
          <a:p>
            <a:pPr algn="l">
              <a:lnSpc>
                <a:spcPct val="120000"/>
              </a:lnSpc>
              <a:defRPr sz="1800">
                <a:solidFill>
                  <a:srgbClr val="000000"/>
                </a:solidFill>
              </a:defRPr>
            </a:pP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      json</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插件网址：https://xiaomutong.com.cn/index20220701.html</a:t>
            </a:r>
          </a:p>
        </p:txBody>
      </p:sp>
    </p:spTree>
  </p:cSld>
  <p:clrMapOvr>
    <a:masterClrMapping/>
  </p:clrMapOvr>
  <mc:AlternateContent xmlns:mc="http://schemas.openxmlformats.org/markup-compatibility/2006" xmlns:p14="http://schemas.microsoft.com/office/powerpoint/2010/main">
    <mc:Choice Requires="p14">
      <p:transition>
        <p:comb dir="vert"/>
      </p:transition>
    </mc:Choice>
    <mc:Fallback xmlns="">
      <p:transition>
        <p:comb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
          <p:cNvSpPr txBox="1"/>
          <p:nvPr/>
        </p:nvSpPr>
        <p:spPr>
          <a:xfrm>
            <a:off x="5003952" y="2594178"/>
            <a:ext cx="1661795" cy="252730"/>
          </a:xfrm>
          <a:prstGeom prst="rect">
            <a:avLst/>
          </a:prstGeom>
          <a:noFill/>
        </p:spPr>
        <p:txBody>
          <a:bodyPr wrap="none" lIns="68581" tIns="34291" rIns="68581" bIns="34291" rtlCol="0">
            <a:spAutoFit/>
          </a:bodyPr>
          <a:lstStyle>
            <a:defPPr>
              <a:defRPr lang="zh-CN"/>
            </a:defPPr>
            <a:lvl1pPr>
              <a:defRPr sz="1600">
                <a:solidFill>
                  <a:schemeClr val="tx1">
                    <a:lumMod val="50000"/>
                    <a:lumOff val="50000"/>
                  </a:schemeClr>
                </a:solidFill>
                <a:latin typeface="Arial" panose="020B0604020202020204" pitchFamily="34" charset="0"/>
                <a:ea typeface="Adobe 仿宋 Std R" panose="02020400000000000000" pitchFamily="18" charset="-122"/>
                <a:cs typeface="Arial" panose="020B0604020202020204" pitchFamily="34" charset="0"/>
              </a:defRPr>
            </a:lvl1pPr>
          </a:lstStyle>
          <a:p>
            <a:pPr algn="l">
              <a:buFont typeface="Arial" panose="020B0604020202020204" pitchFamily="34" charset="0"/>
              <a:buChar char="•"/>
            </a:pPr>
            <a:r>
              <a:rPr lang="zh-CN" altLang="en-US" sz="1200" dirty="0">
                <a:solidFill>
                  <a:schemeClr val="tx1">
                    <a:lumMod val="65000"/>
                    <a:lumOff val="35000"/>
                  </a:schemeClr>
                </a:solidFill>
              </a:rPr>
              <a:t>Team division of labor</a:t>
            </a:r>
          </a:p>
        </p:txBody>
      </p:sp>
      <p:sp>
        <p:nvSpPr>
          <p:cNvPr id="5" name="文本框 1"/>
          <p:cNvSpPr txBox="1"/>
          <p:nvPr/>
        </p:nvSpPr>
        <p:spPr>
          <a:xfrm>
            <a:off x="4751705" y="1899285"/>
            <a:ext cx="3575050" cy="560705"/>
          </a:xfrm>
          <a:prstGeom prst="rect">
            <a:avLst/>
          </a:prstGeom>
          <a:noFill/>
          <a:effectLst/>
        </p:spPr>
        <p:txBody>
          <a:bodyPr wrap="square" lIns="68581" tIns="34291" rIns="68581" bIns="34291" rtlCol="0">
            <a:spAutoFit/>
          </a:bodyPr>
          <a:lstStyle>
            <a:defPPr>
              <a:defRPr lang="zh-CN"/>
            </a:defPPr>
            <a:lvl1pPr algn="ctr">
              <a:defRPr sz="2800" b="1" spc="6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gn="l"/>
            <a:r>
              <a:rPr lang="zh-CN" altLang="en-US" sz="3200" dirty="0">
                <a:solidFill>
                  <a:schemeClr val="tx1">
                    <a:lumMod val="75000"/>
                    <a:lumOff val="25000"/>
                  </a:schemeClr>
                </a:solidFill>
                <a:latin typeface="华文细黑" panose="02010600040101010101" charset="-122"/>
                <a:ea typeface="华文细黑" panose="02010600040101010101" charset="-122"/>
                <a:cs typeface="博洋行书 7000" panose="02000600000000000000" pitchFamily="2" charset="-122"/>
              </a:rPr>
              <a:t>团队分工</a:t>
            </a:r>
          </a:p>
        </p:txBody>
      </p:sp>
      <p:sp>
        <p:nvSpPr>
          <p:cNvPr id="7" name="Freeform 11"/>
          <p:cNvSpPr/>
          <p:nvPr/>
        </p:nvSpPr>
        <p:spPr bwMode="auto">
          <a:xfrm rot="10800000">
            <a:off x="3524577" y="1766086"/>
            <a:ext cx="828000" cy="828000"/>
          </a:xfrm>
          <a:custGeom>
            <a:avLst/>
            <a:gdLst>
              <a:gd name="T0" fmla="*/ 1390 w 1390"/>
              <a:gd name="T1" fmla="*/ 710 h 1416"/>
              <a:gd name="T2" fmla="*/ 1389 w 1390"/>
              <a:gd name="T3" fmla="*/ 756 h 1416"/>
              <a:gd name="T4" fmla="*/ 1385 w 1390"/>
              <a:gd name="T5" fmla="*/ 802 h 1416"/>
              <a:gd name="T6" fmla="*/ 1377 w 1390"/>
              <a:gd name="T7" fmla="*/ 848 h 1416"/>
              <a:gd name="T8" fmla="*/ 1320 w 1390"/>
              <a:gd name="T9" fmla="*/ 999 h 1416"/>
              <a:gd name="T10" fmla="*/ 1302 w 1390"/>
              <a:gd name="T11" fmla="*/ 1035 h 1416"/>
              <a:gd name="T12" fmla="*/ 910 w 1390"/>
              <a:gd name="T13" fmla="*/ 1363 h 1416"/>
              <a:gd name="T14" fmla="*/ 878 w 1390"/>
              <a:gd name="T15" fmla="*/ 1372 h 1416"/>
              <a:gd name="T16" fmla="*/ 845 w 1390"/>
              <a:gd name="T17" fmla="*/ 1379 h 1416"/>
              <a:gd name="T18" fmla="*/ 818 w 1390"/>
              <a:gd name="T19" fmla="*/ 1384 h 1416"/>
              <a:gd name="T20" fmla="*/ 441 w 1390"/>
              <a:gd name="T21" fmla="*/ 1340 h 1416"/>
              <a:gd name="T22" fmla="*/ 414 w 1390"/>
              <a:gd name="T23" fmla="*/ 1327 h 1416"/>
              <a:gd name="T24" fmla="*/ 188 w 1390"/>
              <a:gd name="T25" fmla="*/ 1155 h 1416"/>
              <a:gd name="T26" fmla="*/ 172 w 1390"/>
              <a:gd name="T27" fmla="*/ 1134 h 1416"/>
              <a:gd name="T28" fmla="*/ 156 w 1390"/>
              <a:gd name="T29" fmla="*/ 1114 h 1416"/>
              <a:gd name="T30" fmla="*/ 117 w 1390"/>
              <a:gd name="T31" fmla="*/ 1062 h 1416"/>
              <a:gd name="T32" fmla="*/ 101 w 1390"/>
              <a:gd name="T33" fmla="*/ 1035 h 1416"/>
              <a:gd name="T34" fmla="*/ 14 w 1390"/>
              <a:gd name="T35" fmla="*/ 774 h 1416"/>
              <a:gd name="T36" fmla="*/ 10 w 1390"/>
              <a:gd name="T37" fmla="*/ 745 h 1416"/>
              <a:gd name="T38" fmla="*/ 45 w 1390"/>
              <a:gd name="T39" fmla="*/ 519 h 1416"/>
              <a:gd name="T40" fmla="*/ 52 w 1390"/>
              <a:gd name="T41" fmla="*/ 496 h 1416"/>
              <a:gd name="T42" fmla="*/ 80 w 1390"/>
              <a:gd name="T43" fmla="*/ 429 h 1416"/>
              <a:gd name="T44" fmla="*/ 94 w 1390"/>
              <a:gd name="T45" fmla="*/ 399 h 1416"/>
              <a:gd name="T46" fmla="*/ 354 w 1390"/>
              <a:gd name="T47" fmla="*/ 124 h 1416"/>
              <a:gd name="T48" fmla="*/ 393 w 1390"/>
              <a:gd name="T49" fmla="*/ 104 h 1416"/>
              <a:gd name="T50" fmla="*/ 840 w 1390"/>
              <a:gd name="T51" fmla="*/ 37 h 1416"/>
              <a:gd name="T52" fmla="*/ 887 w 1390"/>
              <a:gd name="T53" fmla="*/ 45 h 1416"/>
              <a:gd name="T54" fmla="*/ 1167 w 1390"/>
              <a:gd name="T55" fmla="*/ 190 h 1416"/>
              <a:gd name="T56" fmla="*/ 1192 w 1390"/>
              <a:gd name="T57" fmla="*/ 219 h 1416"/>
              <a:gd name="T58" fmla="*/ 1213 w 1390"/>
              <a:gd name="T59" fmla="*/ 251 h 1416"/>
              <a:gd name="T60" fmla="*/ 1388 w 1390"/>
              <a:gd name="T61" fmla="*/ 661 h 1416"/>
              <a:gd name="T62" fmla="*/ 1390 w 1390"/>
              <a:gd name="T63" fmla="*/ 710 h 1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0" h="1416">
                <a:moveTo>
                  <a:pt x="1390" y="710"/>
                </a:moveTo>
                <a:cubicBezTo>
                  <a:pt x="1390" y="725"/>
                  <a:pt x="1390" y="741"/>
                  <a:pt x="1389" y="756"/>
                </a:cubicBezTo>
                <a:cubicBezTo>
                  <a:pt x="1388" y="771"/>
                  <a:pt x="1387" y="787"/>
                  <a:pt x="1385" y="802"/>
                </a:cubicBezTo>
                <a:cubicBezTo>
                  <a:pt x="1383" y="818"/>
                  <a:pt x="1380" y="833"/>
                  <a:pt x="1377" y="848"/>
                </a:cubicBezTo>
                <a:cubicBezTo>
                  <a:pt x="1363" y="901"/>
                  <a:pt x="1344" y="951"/>
                  <a:pt x="1320" y="999"/>
                </a:cubicBezTo>
                <a:cubicBezTo>
                  <a:pt x="1314" y="1011"/>
                  <a:pt x="1308" y="1023"/>
                  <a:pt x="1302" y="1035"/>
                </a:cubicBezTo>
                <a:cubicBezTo>
                  <a:pt x="1238" y="1212"/>
                  <a:pt x="1090" y="1324"/>
                  <a:pt x="910" y="1363"/>
                </a:cubicBezTo>
                <a:cubicBezTo>
                  <a:pt x="899" y="1366"/>
                  <a:pt x="889" y="1369"/>
                  <a:pt x="878" y="1372"/>
                </a:cubicBezTo>
                <a:cubicBezTo>
                  <a:pt x="867" y="1375"/>
                  <a:pt x="856" y="1377"/>
                  <a:pt x="845" y="1379"/>
                </a:cubicBezTo>
                <a:cubicBezTo>
                  <a:pt x="836" y="1381"/>
                  <a:pt x="827" y="1383"/>
                  <a:pt x="818" y="1384"/>
                </a:cubicBezTo>
                <a:cubicBezTo>
                  <a:pt x="690" y="1416"/>
                  <a:pt x="562" y="1376"/>
                  <a:pt x="441" y="1340"/>
                </a:cubicBezTo>
                <a:cubicBezTo>
                  <a:pt x="432" y="1336"/>
                  <a:pt x="423" y="1332"/>
                  <a:pt x="414" y="1327"/>
                </a:cubicBezTo>
                <a:cubicBezTo>
                  <a:pt x="330" y="1284"/>
                  <a:pt x="246" y="1236"/>
                  <a:pt x="188" y="1155"/>
                </a:cubicBezTo>
                <a:cubicBezTo>
                  <a:pt x="183" y="1148"/>
                  <a:pt x="177" y="1141"/>
                  <a:pt x="172" y="1134"/>
                </a:cubicBezTo>
                <a:cubicBezTo>
                  <a:pt x="166" y="1128"/>
                  <a:pt x="161" y="1121"/>
                  <a:pt x="156" y="1114"/>
                </a:cubicBezTo>
                <a:cubicBezTo>
                  <a:pt x="142" y="1097"/>
                  <a:pt x="129" y="1080"/>
                  <a:pt x="117" y="1062"/>
                </a:cubicBezTo>
                <a:cubicBezTo>
                  <a:pt x="112" y="1053"/>
                  <a:pt x="106" y="1044"/>
                  <a:pt x="101" y="1035"/>
                </a:cubicBezTo>
                <a:cubicBezTo>
                  <a:pt x="46" y="960"/>
                  <a:pt x="18" y="872"/>
                  <a:pt x="14" y="774"/>
                </a:cubicBezTo>
                <a:cubicBezTo>
                  <a:pt x="13" y="764"/>
                  <a:pt x="11" y="755"/>
                  <a:pt x="10" y="745"/>
                </a:cubicBezTo>
                <a:cubicBezTo>
                  <a:pt x="0" y="670"/>
                  <a:pt x="14" y="593"/>
                  <a:pt x="45" y="519"/>
                </a:cubicBezTo>
                <a:cubicBezTo>
                  <a:pt x="47" y="511"/>
                  <a:pt x="50" y="504"/>
                  <a:pt x="52" y="496"/>
                </a:cubicBezTo>
                <a:cubicBezTo>
                  <a:pt x="61" y="473"/>
                  <a:pt x="70" y="451"/>
                  <a:pt x="80" y="429"/>
                </a:cubicBezTo>
                <a:cubicBezTo>
                  <a:pt x="84" y="419"/>
                  <a:pt x="89" y="409"/>
                  <a:pt x="94" y="399"/>
                </a:cubicBezTo>
                <a:cubicBezTo>
                  <a:pt x="152" y="286"/>
                  <a:pt x="240" y="187"/>
                  <a:pt x="354" y="124"/>
                </a:cubicBezTo>
                <a:cubicBezTo>
                  <a:pt x="367" y="116"/>
                  <a:pt x="380" y="110"/>
                  <a:pt x="393" y="104"/>
                </a:cubicBezTo>
                <a:cubicBezTo>
                  <a:pt x="530" y="24"/>
                  <a:pt x="690" y="0"/>
                  <a:pt x="840" y="37"/>
                </a:cubicBezTo>
                <a:cubicBezTo>
                  <a:pt x="856" y="39"/>
                  <a:pt x="871" y="42"/>
                  <a:pt x="887" y="45"/>
                </a:cubicBezTo>
                <a:cubicBezTo>
                  <a:pt x="993" y="67"/>
                  <a:pt x="1094" y="110"/>
                  <a:pt x="1167" y="190"/>
                </a:cubicBezTo>
                <a:cubicBezTo>
                  <a:pt x="1176" y="199"/>
                  <a:pt x="1184" y="209"/>
                  <a:pt x="1192" y="219"/>
                </a:cubicBezTo>
                <a:cubicBezTo>
                  <a:pt x="1199" y="229"/>
                  <a:pt x="1206" y="240"/>
                  <a:pt x="1213" y="251"/>
                </a:cubicBezTo>
                <a:cubicBezTo>
                  <a:pt x="1322" y="360"/>
                  <a:pt x="1374" y="512"/>
                  <a:pt x="1388" y="661"/>
                </a:cubicBezTo>
                <a:cubicBezTo>
                  <a:pt x="1390" y="677"/>
                  <a:pt x="1390" y="694"/>
                  <a:pt x="1390" y="710"/>
                </a:cubicBezTo>
                <a:close/>
              </a:path>
            </a:pathLst>
          </a:custGeom>
          <a:noFill/>
          <a:ln w="28575">
            <a:solidFill>
              <a:srgbClr val="261F1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noAutofit/>
          </a:bodyPr>
          <a:lstStyle/>
          <a:p>
            <a:pPr algn="ctr"/>
            <a:endParaRPr lang="zh-CN" altLang="en-US" sz="800" dirty="0">
              <a:solidFill>
                <a:srgbClr val="7F7F7F"/>
              </a:solidFill>
              <a:latin typeface="微软雅黑" panose="020B0503020204020204" pitchFamily="34" charset="-122"/>
              <a:ea typeface="微软雅黑" panose="020B0503020204020204" pitchFamily="34" charset="-122"/>
            </a:endParaRPr>
          </a:p>
        </p:txBody>
      </p:sp>
      <p:sp>
        <p:nvSpPr>
          <p:cNvPr id="8" name="文本框 1"/>
          <p:cNvSpPr txBox="1"/>
          <p:nvPr/>
        </p:nvSpPr>
        <p:spPr>
          <a:xfrm>
            <a:off x="3608092" y="1874098"/>
            <a:ext cx="720080" cy="560705"/>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b="1" spc="450" dirty="0">
                <a:solidFill>
                  <a:schemeClr val="tx1">
                    <a:lumMod val="75000"/>
                    <a:lumOff val="25000"/>
                  </a:schemeClr>
                </a:solidFill>
                <a:latin typeface="博洋行书 7000" panose="02000600000000000000" pitchFamily="2" charset="-122"/>
                <a:ea typeface="博洋行书 7000" panose="02000600000000000000" pitchFamily="2" charset="-122"/>
                <a:cs typeface="博洋行书 7000" panose="02000600000000000000" pitchFamily="2" charset="-122"/>
              </a:rPr>
              <a:t>4</a:t>
            </a:r>
            <a:endParaRPr lang="en-GB" altLang="zh-CN" sz="3200" b="1" spc="450" dirty="0">
              <a:solidFill>
                <a:schemeClr val="tx1">
                  <a:lumMod val="75000"/>
                  <a:lumOff val="25000"/>
                </a:schemeClr>
              </a:solidFill>
              <a:latin typeface="博洋行书 7000" panose="02000600000000000000" pitchFamily="2" charset="-122"/>
              <a:ea typeface="博洋行书 7000" panose="02000600000000000000" pitchFamily="2" charset="-122"/>
              <a:cs typeface="博洋行书 7000" panose="02000600000000000000" pitchFamily="2" charset="-122"/>
            </a:endParaRPr>
          </a:p>
        </p:txBody>
      </p:sp>
      <p:pic>
        <p:nvPicPr>
          <p:cNvPr id="3" name="图片 2"/>
          <p:cNvPicPr>
            <a:picLocks noChangeAspect="1"/>
          </p:cNvPicPr>
          <p:nvPr/>
        </p:nvPicPr>
        <p:blipFill>
          <a:blip r:embed="rId2"/>
          <a:stretch>
            <a:fillRect/>
          </a:stretch>
        </p:blipFill>
        <p:spPr>
          <a:xfrm flipH="1">
            <a:off x="-3175" y="1765935"/>
            <a:ext cx="3352800" cy="3421380"/>
          </a:xfrm>
          <a:prstGeom prst="rect">
            <a:avLst/>
          </a:prstGeom>
        </p:spPr>
      </p:pic>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730"/>
                                        <p:tgtEl>
                                          <p:spTgt spid="7"/>
                                        </p:tgtEl>
                                      </p:cBhvr>
                                    </p:animEffect>
                                  </p:childTnLst>
                                </p:cTn>
                              </p:par>
                              <p:par>
                                <p:cTn id="8" presetID="8" presetClass="emph" presetSubtype="0" repeatCount="indefinite" fill="hold" grpId="1" nodeType="withEffect">
                                  <p:stCondLst>
                                    <p:cond delay="250"/>
                                  </p:stCondLst>
                                  <p:childTnLst>
                                    <p:animRot by="21600000">
                                      <p:cBhvr>
                                        <p:cTn id="9" dur="2000" fill="hold"/>
                                        <p:tgtEl>
                                          <p:spTgt spid="7"/>
                                        </p:tgtEl>
                                        <p:attrNameLst>
                                          <p:attrName>r</p:attrName>
                                        </p:attrNameLst>
                                      </p:cBhvr>
                                    </p:animRot>
                                  </p:childTnLst>
                                </p:cTn>
                              </p:par>
                              <p:par>
                                <p:cTn id="10" presetID="2" presetClass="entr" presetSubtype="4" accel="72000" fill="hold" grpId="0" nodeType="withEffect">
                                  <p:stCondLst>
                                    <p:cond delay="250"/>
                                  </p:stCondLst>
                                  <p:iterate type="lt">
                                    <p:tmPct val="0"/>
                                  </p:iterate>
                                  <p:childTnLst>
                                    <p:set>
                                      <p:cBhvr>
                                        <p:cTn id="11" dur="1" fill="hold">
                                          <p:stCondLst>
                                            <p:cond delay="0"/>
                                          </p:stCondLst>
                                        </p:cTn>
                                        <p:tgtEl>
                                          <p:spTgt spid="8"/>
                                        </p:tgtEl>
                                        <p:attrNameLst>
                                          <p:attrName>style.visibility</p:attrName>
                                        </p:attrNameLst>
                                      </p:cBhvr>
                                      <p:to>
                                        <p:strVal val="visible"/>
                                      </p:to>
                                    </p:set>
                                    <p:anim calcmode="lin" valueType="num">
                                      <p:cBhvr additive="base">
                                        <p:cTn id="12" dur="730" fill="hold"/>
                                        <p:tgtEl>
                                          <p:spTgt spid="8"/>
                                        </p:tgtEl>
                                        <p:attrNameLst>
                                          <p:attrName>ppt_x</p:attrName>
                                        </p:attrNameLst>
                                      </p:cBhvr>
                                      <p:tavLst>
                                        <p:tav tm="0">
                                          <p:val>
                                            <p:strVal val="#ppt_x"/>
                                          </p:val>
                                        </p:tav>
                                        <p:tav tm="100000">
                                          <p:val>
                                            <p:strVal val="#ppt_x"/>
                                          </p:val>
                                        </p:tav>
                                      </p:tavLst>
                                    </p:anim>
                                    <p:anim calcmode="lin" valueType="num">
                                      <p:cBhvr additive="base">
                                        <p:cTn id="13" dur="730" fill="hold"/>
                                        <p:tgtEl>
                                          <p:spTgt spid="8"/>
                                        </p:tgtEl>
                                        <p:attrNameLst>
                                          <p:attrName>ppt_y</p:attrName>
                                        </p:attrNameLst>
                                      </p:cBhvr>
                                      <p:tavLst>
                                        <p:tav tm="0">
                                          <p:val>
                                            <p:strVal val="1+#ppt_h/2"/>
                                          </p:val>
                                        </p:tav>
                                        <p:tav tm="100000">
                                          <p:val>
                                            <p:strVal val="#ppt_y"/>
                                          </p:val>
                                        </p:tav>
                                      </p:tavLst>
                                    </p:anim>
                                  </p:childTnLst>
                                </p:cTn>
                              </p:par>
                              <p:par>
                                <p:cTn id="14" presetID="41" presetClass="entr" presetSubtype="0" fill="hold" grpId="0" nodeType="withEffect">
                                  <p:stCondLst>
                                    <p:cond delay="1100"/>
                                  </p:stCondLst>
                                  <p:iterate type="lt">
                                    <p:tmPct val="10000"/>
                                  </p:iterate>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5"/>
                                        </p:tgtEl>
                                        <p:attrNameLst>
                                          <p:attrName>ppt_y</p:attrName>
                                        </p:attrNameLst>
                                      </p:cBhvr>
                                      <p:tavLst>
                                        <p:tav tm="0">
                                          <p:val>
                                            <p:strVal val="#ppt_y"/>
                                          </p:val>
                                        </p:tav>
                                        <p:tav tm="100000">
                                          <p:val>
                                            <p:strVal val="#ppt_y"/>
                                          </p:val>
                                        </p:tav>
                                      </p:tavLst>
                                    </p:anim>
                                    <p:anim calcmode="lin" valueType="num">
                                      <p:cBhvr>
                                        <p:cTn id="18"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5"/>
                                        </p:tgtEl>
                                      </p:cBhvr>
                                    </p:animEffect>
                                  </p:childTnLst>
                                </p:cTn>
                              </p:par>
                              <p:par>
                                <p:cTn id="21" presetID="2" presetClass="entr" presetSubtype="8" fill="hold" grpId="0" nodeType="withEffect">
                                  <p:stCondLst>
                                    <p:cond delay="170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P spid="7" grpId="0" bldLvl="0" animBg="1"/>
      <p:bldP spid="7" grpId="1" bldLvl="0" animBg="1"/>
      <p:bldP spid="8"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37"/>
          <p:cNvSpPr txBox="1"/>
          <p:nvPr/>
        </p:nvSpPr>
        <p:spPr>
          <a:xfrm>
            <a:off x="196716" y="181655"/>
            <a:ext cx="3259160" cy="464185"/>
          </a:xfrm>
          <a:prstGeom prst="rect">
            <a:avLst/>
          </a:prstGeom>
          <a:noFill/>
        </p:spPr>
        <p:txBody>
          <a:bodyPr wrap="square" lIns="96434" tIns="48217" rIns="96434" bIns="48217" rtlCol="0">
            <a:spAutoFit/>
          </a:bodyPr>
          <a:lstStyle/>
          <a:p>
            <a:pPr defTabSz="963930"/>
            <a:r>
              <a:rPr lang="zh-CN" altLang="en-US" sz="2400" b="1" dirty="0">
                <a:solidFill>
                  <a:schemeClr val="tx1">
                    <a:lumMod val="75000"/>
                    <a:lumOff val="25000"/>
                  </a:schemeClr>
                </a:solidFill>
                <a:effectLst>
                  <a:outerShdw blurRad="38100" dist="38100" dir="2700000" algn="tl">
                    <a:srgbClr val="000000">
                      <a:alpha val="43137"/>
                    </a:srgbClr>
                  </a:outerShdw>
                </a:effectLst>
                <a:latin typeface="博洋行书 7000" panose="02000600000000000000" pitchFamily="2" charset="-122"/>
                <a:ea typeface="博洋行书 7000" panose="02000600000000000000" pitchFamily="2" charset="-122"/>
                <a:cs typeface="博洋行书 7000" panose="02000600000000000000" pitchFamily="2" charset="-122"/>
                <a:sym typeface="+mn-lt"/>
              </a:rPr>
              <a:t>算法与具体实现</a:t>
            </a:r>
          </a:p>
        </p:txBody>
      </p:sp>
      <p:sp>
        <p:nvSpPr>
          <p:cNvPr id="11" name="文本框 38"/>
          <p:cNvSpPr txBox="1"/>
          <p:nvPr/>
        </p:nvSpPr>
        <p:spPr>
          <a:xfrm>
            <a:off x="395536" y="649707"/>
            <a:ext cx="2592288" cy="279400"/>
          </a:xfrm>
          <a:prstGeom prst="rect">
            <a:avLst/>
          </a:prstGeom>
          <a:noFill/>
        </p:spPr>
        <p:txBody>
          <a:bodyPr wrap="square" lIns="96434" tIns="48217" rIns="96434" bIns="48217" rtlCol="0">
            <a:spAutoFit/>
          </a:bodyPr>
          <a:lstStyle/>
          <a:p>
            <a:pPr algn="dist" defTabSz="963930"/>
            <a:r>
              <a:rPr lang="en-US" altLang="zh-CN" sz="1200" dirty="0">
                <a:solidFill>
                  <a:schemeClr val="tx1">
                    <a:lumMod val="65000"/>
                    <a:lumOff val="35000"/>
                  </a:schemeClr>
                </a:solidFill>
                <a:latin typeface="博洋行书 7000" panose="02000600000000000000" pitchFamily="2" charset="-122"/>
                <a:ea typeface="博洋行书 7000" panose="02000600000000000000" pitchFamily="2" charset="-122"/>
                <a:cs typeface="博洋行书 7000" panose="02000600000000000000" pitchFamily="2" charset="-122"/>
                <a:sym typeface="+mn-lt"/>
              </a:rPr>
              <a:t>ADD RELATED TITLE WORDS</a:t>
            </a:r>
          </a:p>
        </p:txBody>
      </p:sp>
      <p:grpSp>
        <p:nvGrpSpPr>
          <p:cNvPr id="26" name="组合 25"/>
          <p:cNvGrpSpPr/>
          <p:nvPr/>
        </p:nvGrpSpPr>
        <p:grpSpPr>
          <a:xfrm>
            <a:off x="1356818" y="2189721"/>
            <a:ext cx="2035031" cy="594309"/>
            <a:chOff x="3248" y="7894"/>
            <a:chExt cx="3500" cy="1022"/>
          </a:xfrm>
        </p:grpSpPr>
        <p:sp>
          <p:nvSpPr>
            <p:cNvPr id="39" name="Rectangle 38"/>
            <p:cNvSpPr/>
            <p:nvPr/>
          </p:nvSpPr>
          <p:spPr>
            <a:xfrm>
              <a:off x="3248" y="7894"/>
              <a:ext cx="1022" cy="1022"/>
            </a:xfrm>
            <a:prstGeom prst="ellipse">
              <a:avLst/>
            </a:prstGeom>
            <a:solidFill>
              <a:schemeClr val="tx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en-US" sz="1400">
                <a:sym typeface="+mn-ea"/>
              </a:endParaRPr>
            </a:p>
          </p:txBody>
        </p:sp>
        <p:grpSp>
          <p:nvGrpSpPr>
            <p:cNvPr id="66" name="Group 65"/>
            <p:cNvGrpSpPr/>
            <p:nvPr/>
          </p:nvGrpSpPr>
          <p:grpSpPr>
            <a:xfrm>
              <a:off x="3520" y="8218"/>
              <a:ext cx="477" cy="375"/>
              <a:chOff x="11385550" y="5818188"/>
              <a:chExt cx="1587500" cy="1246187"/>
            </a:xfrm>
          </p:grpSpPr>
          <p:sp>
            <p:nvSpPr>
              <p:cNvPr id="67" name="Freeform 15"/>
              <p:cNvSpPr>
                <a:spLocks noEditPoints="1"/>
              </p:cNvSpPr>
              <p:nvPr/>
            </p:nvSpPr>
            <p:spPr bwMode="auto">
              <a:xfrm>
                <a:off x="11385550" y="5818188"/>
                <a:ext cx="1587500" cy="263525"/>
              </a:xfrm>
              <a:custGeom>
                <a:avLst/>
                <a:gdLst>
                  <a:gd name="T0" fmla="*/ 470 w 507"/>
                  <a:gd name="T1" fmla="*/ 0 h 84"/>
                  <a:gd name="T2" fmla="*/ 36 w 507"/>
                  <a:gd name="T3" fmla="*/ 0 h 84"/>
                  <a:gd name="T4" fmla="*/ 0 w 507"/>
                  <a:gd name="T5" fmla="*/ 37 h 84"/>
                  <a:gd name="T6" fmla="*/ 0 w 507"/>
                  <a:gd name="T7" fmla="*/ 84 h 84"/>
                  <a:gd name="T8" fmla="*/ 507 w 507"/>
                  <a:gd name="T9" fmla="*/ 84 h 84"/>
                  <a:gd name="T10" fmla="*/ 507 w 507"/>
                  <a:gd name="T11" fmla="*/ 37 h 84"/>
                  <a:gd name="T12" fmla="*/ 470 w 507"/>
                  <a:gd name="T13" fmla="*/ 0 h 84"/>
                  <a:gd name="T14" fmla="*/ 49 w 507"/>
                  <a:gd name="T15" fmla="*/ 59 h 84"/>
                  <a:gd name="T16" fmla="*/ 36 w 507"/>
                  <a:gd name="T17" fmla="*/ 46 h 84"/>
                  <a:gd name="T18" fmla="*/ 49 w 507"/>
                  <a:gd name="T19" fmla="*/ 33 h 84"/>
                  <a:gd name="T20" fmla="*/ 61 w 507"/>
                  <a:gd name="T21" fmla="*/ 46 h 84"/>
                  <a:gd name="T22" fmla="*/ 49 w 507"/>
                  <a:gd name="T23" fmla="*/ 59 h 84"/>
                  <a:gd name="T24" fmla="*/ 99 w 507"/>
                  <a:gd name="T25" fmla="*/ 59 h 84"/>
                  <a:gd name="T26" fmla="*/ 87 w 507"/>
                  <a:gd name="T27" fmla="*/ 46 h 84"/>
                  <a:gd name="T28" fmla="*/ 99 w 507"/>
                  <a:gd name="T29" fmla="*/ 33 h 84"/>
                  <a:gd name="T30" fmla="*/ 112 w 507"/>
                  <a:gd name="T31" fmla="*/ 46 h 84"/>
                  <a:gd name="T32" fmla="*/ 99 w 507"/>
                  <a:gd name="T33" fmla="*/ 59 h 84"/>
                  <a:gd name="T34" fmla="*/ 150 w 507"/>
                  <a:gd name="T35" fmla="*/ 59 h 84"/>
                  <a:gd name="T36" fmla="*/ 137 w 507"/>
                  <a:gd name="T37" fmla="*/ 46 h 84"/>
                  <a:gd name="T38" fmla="*/ 150 w 507"/>
                  <a:gd name="T39" fmla="*/ 33 h 84"/>
                  <a:gd name="T40" fmla="*/ 163 w 507"/>
                  <a:gd name="T41" fmla="*/ 46 h 84"/>
                  <a:gd name="T42" fmla="*/ 150 w 507"/>
                  <a:gd name="T43"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7" h="84">
                    <a:moveTo>
                      <a:pt x="470" y="0"/>
                    </a:moveTo>
                    <a:cubicBezTo>
                      <a:pt x="36" y="0"/>
                      <a:pt x="36" y="0"/>
                      <a:pt x="36" y="0"/>
                    </a:cubicBezTo>
                    <a:cubicBezTo>
                      <a:pt x="16" y="0"/>
                      <a:pt x="0" y="17"/>
                      <a:pt x="0" y="37"/>
                    </a:cubicBezTo>
                    <a:cubicBezTo>
                      <a:pt x="0" y="84"/>
                      <a:pt x="0" y="84"/>
                      <a:pt x="0" y="84"/>
                    </a:cubicBezTo>
                    <a:cubicBezTo>
                      <a:pt x="507" y="84"/>
                      <a:pt x="507" y="84"/>
                      <a:pt x="507" y="84"/>
                    </a:cubicBezTo>
                    <a:cubicBezTo>
                      <a:pt x="507" y="37"/>
                      <a:pt x="507" y="37"/>
                      <a:pt x="507" y="37"/>
                    </a:cubicBezTo>
                    <a:cubicBezTo>
                      <a:pt x="507" y="17"/>
                      <a:pt x="490" y="0"/>
                      <a:pt x="470" y="0"/>
                    </a:cubicBezTo>
                    <a:close/>
                    <a:moveTo>
                      <a:pt x="49" y="59"/>
                    </a:moveTo>
                    <a:cubicBezTo>
                      <a:pt x="42" y="59"/>
                      <a:pt x="36" y="53"/>
                      <a:pt x="36" y="46"/>
                    </a:cubicBezTo>
                    <a:cubicBezTo>
                      <a:pt x="36" y="39"/>
                      <a:pt x="42" y="33"/>
                      <a:pt x="49" y="33"/>
                    </a:cubicBezTo>
                    <a:cubicBezTo>
                      <a:pt x="56" y="33"/>
                      <a:pt x="61" y="39"/>
                      <a:pt x="61" y="46"/>
                    </a:cubicBezTo>
                    <a:cubicBezTo>
                      <a:pt x="61" y="53"/>
                      <a:pt x="56" y="59"/>
                      <a:pt x="49" y="59"/>
                    </a:cubicBezTo>
                    <a:close/>
                    <a:moveTo>
                      <a:pt x="99" y="59"/>
                    </a:moveTo>
                    <a:cubicBezTo>
                      <a:pt x="92" y="59"/>
                      <a:pt x="87" y="53"/>
                      <a:pt x="87" y="46"/>
                    </a:cubicBezTo>
                    <a:cubicBezTo>
                      <a:pt x="87" y="39"/>
                      <a:pt x="92" y="33"/>
                      <a:pt x="99" y="33"/>
                    </a:cubicBezTo>
                    <a:cubicBezTo>
                      <a:pt x="106" y="33"/>
                      <a:pt x="112" y="39"/>
                      <a:pt x="112" y="46"/>
                    </a:cubicBezTo>
                    <a:cubicBezTo>
                      <a:pt x="112" y="53"/>
                      <a:pt x="106" y="59"/>
                      <a:pt x="99" y="59"/>
                    </a:cubicBezTo>
                    <a:close/>
                    <a:moveTo>
                      <a:pt x="150" y="59"/>
                    </a:moveTo>
                    <a:cubicBezTo>
                      <a:pt x="143" y="59"/>
                      <a:pt x="137" y="53"/>
                      <a:pt x="137" y="46"/>
                    </a:cubicBezTo>
                    <a:cubicBezTo>
                      <a:pt x="137" y="39"/>
                      <a:pt x="143" y="33"/>
                      <a:pt x="150" y="33"/>
                    </a:cubicBezTo>
                    <a:cubicBezTo>
                      <a:pt x="157" y="33"/>
                      <a:pt x="163" y="39"/>
                      <a:pt x="163" y="46"/>
                    </a:cubicBezTo>
                    <a:cubicBezTo>
                      <a:pt x="163" y="53"/>
                      <a:pt x="157" y="59"/>
                      <a:pt x="150" y="5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sp>
            <p:nvSpPr>
              <p:cNvPr id="68" name="Freeform 16"/>
              <p:cNvSpPr>
                <a:spLocks noEditPoints="1"/>
              </p:cNvSpPr>
              <p:nvPr/>
            </p:nvSpPr>
            <p:spPr bwMode="auto">
              <a:xfrm>
                <a:off x="11385550" y="6111875"/>
                <a:ext cx="1587500" cy="952500"/>
              </a:xfrm>
              <a:custGeom>
                <a:avLst/>
                <a:gdLst>
                  <a:gd name="T0" fmla="*/ 0 w 507"/>
                  <a:gd name="T1" fmla="*/ 268 h 304"/>
                  <a:gd name="T2" fmla="*/ 36 w 507"/>
                  <a:gd name="T3" fmla="*/ 304 h 304"/>
                  <a:gd name="T4" fmla="*/ 470 w 507"/>
                  <a:gd name="T5" fmla="*/ 304 h 304"/>
                  <a:gd name="T6" fmla="*/ 507 w 507"/>
                  <a:gd name="T7" fmla="*/ 268 h 304"/>
                  <a:gd name="T8" fmla="*/ 507 w 507"/>
                  <a:gd name="T9" fmla="*/ 0 h 304"/>
                  <a:gd name="T10" fmla="*/ 0 w 507"/>
                  <a:gd name="T11" fmla="*/ 0 h 304"/>
                  <a:gd name="T12" fmla="*/ 0 w 507"/>
                  <a:gd name="T13" fmla="*/ 268 h 304"/>
                  <a:gd name="T14" fmla="*/ 161 w 507"/>
                  <a:gd name="T15" fmla="*/ 136 h 304"/>
                  <a:gd name="T16" fmla="*/ 166 w 507"/>
                  <a:gd name="T17" fmla="*/ 131 h 304"/>
                  <a:gd name="T18" fmla="*/ 169 w 507"/>
                  <a:gd name="T19" fmla="*/ 131 h 304"/>
                  <a:gd name="T20" fmla="*/ 179 w 507"/>
                  <a:gd name="T21" fmla="*/ 108 h 304"/>
                  <a:gd name="T22" fmla="*/ 177 w 507"/>
                  <a:gd name="T23" fmla="*/ 106 h 304"/>
                  <a:gd name="T24" fmla="*/ 177 w 507"/>
                  <a:gd name="T25" fmla="*/ 98 h 304"/>
                  <a:gd name="T26" fmla="*/ 200 w 507"/>
                  <a:gd name="T27" fmla="*/ 75 h 304"/>
                  <a:gd name="T28" fmla="*/ 207 w 507"/>
                  <a:gd name="T29" fmla="*/ 75 h 304"/>
                  <a:gd name="T30" fmla="*/ 209 w 507"/>
                  <a:gd name="T31" fmla="*/ 77 h 304"/>
                  <a:gd name="T32" fmla="*/ 232 w 507"/>
                  <a:gd name="T33" fmla="*/ 68 h 304"/>
                  <a:gd name="T34" fmla="*/ 232 w 507"/>
                  <a:gd name="T35" fmla="*/ 65 h 304"/>
                  <a:gd name="T36" fmla="*/ 237 w 507"/>
                  <a:gd name="T37" fmla="*/ 60 h 304"/>
                  <a:gd name="T38" fmla="*/ 269 w 507"/>
                  <a:gd name="T39" fmla="*/ 60 h 304"/>
                  <a:gd name="T40" fmla="*/ 275 w 507"/>
                  <a:gd name="T41" fmla="*/ 65 h 304"/>
                  <a:gd name="T42" fmla="*/ 275 w 507"/>
                  <a:gd name="T43" fmla="*/ 68 h 304"/>
                  <a:gd name="T44" fmla="*/ 297 w 507"/>
                  <a:gd name="T45" fmla="*/ 77 h 304"/>
                  <a:gd name="T46" fmla="*/ 299 w 507"/>
                  <a:gd name="T47" fmla="*/ 75 h 304"/>
                  <a:gd name="T48" fmla="*/ 307 w 507"/>
                  <a:gd name="T49" fmla="*/ 75 h 304"/>
                  <a:gd name="T50" fmla="*/ 330 w 507"/>
                  <a:gd name="T51" fmla="*/ 98 h 304"/>
                  <a:gd name="T52" fmla="*/ 330 w 507"/>
                  <a:gd name="T53" fmla="*/ 106 h 304"/>
                  <a:gd name="T54" fmla="*/ 328 w 507"/>
                  <a:gd name="T55" fmla="*/ 108 h 304"/>
                  <a:gd name="T56" fmla="*/ 337 w 507"/>
                  <a:gd name="T57" fmla="*/ 131 h 304"/>
                  <a:gd name="T58" fmla="*/ 340 w 507"/>
                  <a:gd name="T59" fmla="*/ 131 h 304"/>
                  <a:gd name="T60" fmla="*/ 345 w 507"/>
                  <a:gd name="T61" fmla="*/ 136 h 304"/>
                  <a:gd name="T62" fmla="*/ 345 w 507"/>
                  <a:gd name="T63" fmla="*/ 168 h 304"/>
                  <a:gd name="T64" fmla="*/ 340 w 507"/>
                  <a:gd name="T65" fmla="*/ 173 h 304"/>
                  <a:gd name="T66" fmla="*/ 337 w 507"/>
                  <a:gd name="T67" fmla="*/ 173 h 304"/>
                  <a:gd name="T68" fmla="*/ 328 w 507"/>
                  <a:gd name="T69" fmla="*/ 196 h 304"/>
                  <a:gd name="T70" fmla="*/ 330 w 507"/>
                  <a:gd name="T71" fmla="*/ 198 h 304"/>
                  <a:gd name="T72" fmla="*/ 330 w 507"/>
                  <a:gd name="T73" fmla="*/ 206 h 304"/>
                  <a:gd name="T74" fmla="*/ 307 w 507"/>
                  <a:gd name="T75" fmla="*/ 229 h 304"/>
                  <a:gd name="T76" fmla="*/ 299 w 507"/>
                  <a:gd name="T77" fmla="*/ 229 h 304"/>
                  <a:gd name="T78" fmla="*/ 297 w 507"/>
                  <a:gd name="T79" fmla="*/ 226 h 304"/>
                  <a:gd name="T80" fmla="*/ 275 w 507"/>
                  <a:gd name="T81" fmla="*/ 236 h 304"/>
                  <a:gd name="T82" fmla="*/ 275 w 507"/>
                  <a:gd name="T83" fmla="*/ 239 h 304"/>
                  <a:gd name="T84" fmla="*/ 269 w 507"/>
                  <a:gd name="T85" fmla="*/ 244 h 304"/>
                  <a:gd name="T86" fmla="*/ 237 w 507"/>
                  <a:gd name="T87" fmla="*/ 244 h 304"/>
                  <a:gd name="T88" fmla="*/ 232 w 507"/>
                  <a:gd name="T89" fmla="*/ 239 h 304"/>
                  <a:gd name="T90" fmla="*/ 232 w 507"/>
                  <a:gd name="T91" fmla="*/ 236 h 304"/>
                  <a:gd name="T92" fmla="*/ 209 w 507"/>
                  <a:gd name="T93" fmla="*/ 226 h 304"/>
                  <a:gd name="T94" fmla="*/ 207 w 507"/>
                  <a:gd name="T95" fmla="*/ 229 h 304"/>
                  <a:gd name="T96" fmla="*/ 200 w 507"/>
                  <a:gd name="T97" fmla="*/ 229 h 304"/>
                  <a:gd name="T98" fmla="*/ 177 w 507"/>
                  <a:gd name="T99" fmla="*/ 206 h 304"/>
                  <a:gd name="T100" fmla="*/ 177 w 507"/>
                  <a:gd name="T101" fmla="*/ 198 h 304"/>
                  <a:gd name="T102" fmla="*/ 179 w 507"/>
                  <a:gd name="T103" fmla="*/ 196 h 304"/>
                  <a:gd name="T104" fmla="*/ 169 w 507"/>
                  <a:gd name="T105" fmla="*/ 173 h 304"/>
                  <a:gd name="T106" fmla="*/ 166 w 507"/>
                  <a:gd name="T107" fmla="*/ 173 h 304"/>
                  <a:gd name="T108" fmla="*/ 161 w 507"/>
                  <a:gd name="T109" fmla="*/ 168 h 304"/>
                  <a:gd name="T110" fmla="*/ 161 w 507"/>
                  <a:gd name="T111" fmla="*/ 136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7" h="304">
                    <a:moveTo>
                      <a:pt x="0" y="268"/>
                    </a:moveTo>
                    <a:cubicBezTo>
                      <a:pt x="0" y="288"/>
                      <a:pt x="16" y="304"/>
                      <a:pt x="36" y="304"/>
                    </a:cubicBezTo>
                    <a:cubicBezTo>
                      <a:pt x="470" y="304"/>
                      <a:pt x="470" y="304"/>
                      <a:pt x="470" y="304"/>
                    </a:cubicBezTo>
                    <a:cubicBezTo>
                      <a:pt x="490" y="304"/>
                      <a:pt x="507" y="288"/>
                      <a:pt x="507" y="268"/>
                    </a:cubicBezTo>
                    <a:cubicBezTo>
                      <a:pt x="507" y="0"/>
                      <a:pt x="507" y="0"/>
                      <a:pt x="507" y="0"/>
                    </a:cubicBezTo>
                    <a:cubicBezTo>
                      <a:pt x="0" y="0"/>
                      <a:pt x="0" y="0"/>
                      <a:pt x="0" y="0"/>
                    </a:cubicBezTo>
                    <a:lnTo>
                      <a:pt x="0" y="268"/>
                    </a:lnTo>
                    <a:close/>
                    <a:moveTo>
                      <a:pt x="161" y="136"/>
                    </a:moveTo>
                    <a:cubicBezTo>
                      <a:pt x="161" y="133"/>
                      <a:pt x="163" y="131"/>
                      <a:pt x="166" y="131"/>
                    </a:cubicBezTo>
                    <a:cubicBezTo>
                      <a:pt x="169" y="131"/>
                      <a:pt x="169" y="131"/>
                      <a:pt x="169" y="131"/>
                    </a:cubicBezTo>
                    <a:cubicBezTo>
                      <a:pt x="171" y="122"/>
                      <a:pt x="175" y="115"/>
                      <a:pt x="179" y="108"/>
                    </a:cubicBezTo>
                    <a:cubicBezTo>
                      <a:pt x="177" y="106"/>
                      <a:pt x="177" y="106"/>
                      <a:pt x="177" y="106"/>
                    </a:cubicBezTo>
                    <a:cubicBezTo>
                      <a:pt x="175" y="104"/>
                      <a:pt x="175" y="100"/>
                      <a:pt x="177" y="98"/>
                    </a:cubicBezTo>
                    <a:cubicBezTo>
                      <a:pt x="200" y="75"/>
                      <a:pt x="200" y="75"/>
                      <a:pt x="200" y="75"/>
                    </a:cubicBezTo>
                    <a:cubicBezTo>
                      <a:pt x="202" y="73"/>
                      <a:pt x="205" y="73"/>
                      <a:pt x="207" y="75"/>
                    </a:cubicBezTo>
                    <a:cubicBezTo>
                      <a:pt x="209" y="77"/>
                      <a:pt x="209" y="77"/>
                      <a:pt x="209" y="77"/>
                    </a:cubicBezTo>
                    <a:cubicBezTo>
                      <a:pt x="216" y="73"/>
                      <a:pt x="224" y="70"/>
                      <a:pt x="232" y="68"/>
                    </a:cubicBezTo>
                    <a:cubicBezTo>
                      <a:pt x="232" y="65"/>
                      <a:pt x="232" y="65"/>
                      <a:pt x="232" y="65"/>
                    </a:cubicBezTo>
                    <a:cubicBezTo>
                      <a:pt x="232" y="62"/>
                      <a:pt x="234" y="60"/>
                      <a:pt x="237" y="60"/>
                    </a:cubicBezTo>
                    <a:cubicBezTo>
                      <a:pt x="269" y="60"/>
                      <a:pt x="269" y="60"/>
                      <a:pt x="269" y="60"/>
                    </a:cubicBezTo>
                    <a:cubicBezTo>
                      <a:pt x="272" y="60"/>
                      <a:pt x="275" y="62"/>
                      <a:pt x="275" y="65"/>
                    </a:cubicBezTo>
                    <a:cubicBezTo>
                      <a:pt x="275" y="68"/>
                      <a:pt x="275" y="68"/>
                      <a:pt x="275" y="68"/>
                    </a:cubicBezTo>
                    <a:cubicBezTo>
                      <a:pt x="283" y="70"/>
                      <a:pt x="290" y="73"/>
                      <a:pt x="297" y="77"/>
                    </a:cubicBezTo>
                    <a:cubicBezTo>
                      <a:pt x="299" y="75"/>
                      <a:pt x="299" y="75"/>
                      <a:pt x="299" y="75"/>
                    </a:cubicBezTo>
                    <a:cubicBezTo>
                      <a:pt x="301" y="73"/>
                      <a:pt x="305" y="73"/>
                      <a:pt x="307" y="75"/>
                    </a:cubicBezTo>
                    <a:cubicBezTo>
                      <a:pt x="330" y="98"/>
                      <a:pt x="330" y="98"/>
                      <a:pt x="330" y="98"/>
                    </a:cubicBezTo>
                    <a:cubicBezTo>
                      <a:pt x="332" y="100"/>
                      <a:pt x="332" y="104"/>
                      <a:pt x="330" y="106"/>
                    </a:cubicBezTo>
                    <a:cubicBezTo>
                      <a:pt x="328" y="108"/>
                      <a:pt x="328" y="108"/>
                      <a:pt x="328" y="108"/>
                    </a:cubicBezTo>
                    <a:cubicBezTo>
                      <a:pt x="332" y="115"/>
                      <a:pt x="335" y="122"/>
                      <a:pt x="337" y="131"/>
                    </a:cubicBezTo>
                    <a:cubicBezTo>
                      <a:pt x="340" y="131"/>
                      <a:pt x="340" y="131"/>
                      <a:pt x="340" y="131"/>
                    </a:cubicBezTo>
                    <a:cubicBezTo>
                      <a:pt x="343" y="131"/>
                      <a:pt x="345" y="133"/>
                      <a:pt x="345" y="136"/>
                    </a:cubicBezTo>
                    <a:cubicBezTo>
                      <a:pt x="345" y="168"/>
                      <a:pt x="345" y="168"/>
                      <a:pt x="345" y="168"/>
                    </a:cubicBezTo>
                    <a:cubicBezTo>
                      <a:pt x="345" y="171"/>
                      <a:pt x="343" y="173"/>
                      <a:pt x="340" y="173"/>
                    </a:cubicBezTo>
                    <a:cubicBezTo>
                      <a:pt x="337" y="173"/>
                      <a:pt x="337" y="173"/>
                      <a:pt x="337" y="173"/>
                    </a:cubicBezTo>
                    <a:cubicBezTo>
                      <a:pt x="335" y="182"/>
                      <a:pt x="332" y="189"/>
                      <a:pt x="328" y="196"/>
                    </a:cubicBezTo>
                    <a:cubicBezTo>
                      <a:pt x="330" y="198"/>
                      <a:pt x="330" y="198"/>
                      <a:pt x="330" y="198"/>
                    </a:cubicBezTo>
                    <a:cubicBezTo>
                      <a:pt x="332" y="200"/>
                      <a:pt x="332" y="204"/>
                      <a:pt x="330" y="206"/>
                    </a:cubicBezTo>
                    <a:cubicBezTo>
                      <a:pt x="307" y="229"/>
                      <a:pt x="307" y="229"/>
                      <a:pt x="307" y="229"/>
                    </a:cubicBezTo>
                    <a:cubicBezTo>
                      <a:pt x="305" y="231"/>
                      <a:pt x="301" y="231"/>
                      <a:pt x="299" y="229"/>
                    </a:cubicBezTo>
                    <a:cubicBezTo>
                      <a:pt x="297" y="226"/>
                      <a:pt x="297" y="226"/>
                      <a:pt x="297" y="226"/>
                    </a:cubicBezTo>
                    <a:cubicBezTo>
                      <a:pt x="290" y="231"/>
                      <a:pt x="283" y="234"/>
                      <a:pt x="275" y="236"/>
                    </a:cubicBezTo>
                    <a:cubicBezTo>
                      <a:pt x="275" y="239"/>
                      <a:pt x="275" y="239"/>
                      <a:pt x="275" y="239"/>
                    </a:cubicBezTo>
                    <a:cubicBezTo>
                      <a:pt x="275" y="242"/>
                      <a:pt x="272" y="244"/>
                      <a:pt x="269" y="244"/>
                    </a:cubicBezTo>
                    <a:cubicBezTo>
                      <a:pt x="237" y="244"/>
                      <a:pt x="237" y="244"/>
                      <a:pt x="237" y="244"/>
                    </a:cubicBezTo>
                    <a:cubicBezTo>
                      <a:pt x="234" y="244"/>
                      <a:pt x="232" y="242"/>
                      <a:pt x="232" y="239"/>
                    </a:cubicBezTo>
                    <a:cubicBezTo>
                      <a:pt x="232" y="236"/>
                      <a:pt x="232" y="236"/>
                      <a:pt x="232" y="236"/>
                    </a:cubicBezTo>
                    <a:cubicBezTo>
                      <a:pt x="224" y="234"/>
                      <a:pt x="216" y="231"/>
                      <a:pt x="209" y="226"/>
                    </a:cubicBezTo>
                    <a:cubicBezTo>
                      <a:pt x="207" y="229"/>
                      <a:pt x="207" y="229"/>
                      <a:pt x="207" y="229"/>
                    </a:cubicBezTo>
                    <a:cubicBezTo>
                      <a:pt x="205" y="231"/>
                      <a:pt x="202" y="231"/>
                      <a:pt x="200" y="229"/>
                    </a:cubicBezTo>
                    <a:cubicBezTo>
                      <a:pt x="177" y="206"/>
                      <a:pt x="177" y="206"/>
                      <a:pt x="177" y="206"/>
                    </a:cubicBezTo>
                    <a:cubicBezTo>
                      <a:pt x="175" y="204"/>
                      <a:pt x="175" y="200"/>
                      <a:pt x="177" y="198"/>
                    </a:cubicBezTo>
                    <a:cubicBezTo>
                      <a:pt x="179" y="196"/>
                      <a:pt x="179" y="196"/>
                      <a:pt x="179" y="196"/>
                    </a:cubicBezTo>
                    <a:cubicBezTo>
                      <a:pt x="175" y="189"/>
                      <a:pt x="171" y="182"/>
                      <a:pt x="169" y="173"/>
                    </a:cubicBezTo>
                    <a:cubicBezTo>
                      <a:pt x="166" y="173"/>
                      <a:pt x="166" y="173"/>
                      <a:pt x="166" y="173"/>
                    </a:cubicBezTo>
                    <a:cubicBezTo>
                      <a:pt x="163" y="173"/>
                      <a:pt x="161" y="171"/>
                      <a:pt x="161" y="168"/>
                    </a:cubicBezTo>
                    <a:lnTo>
                      <a:pt x="161" y="13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sp>
            <p:nvSpPr>
              <p:cNvPr id="69" name="Freeform 17"/>
              <p:cNvSpPr>
                <a:spLocks noEditPoints="1"/>
              </p:cNvSpPr>
              <p:nvPr/>
            </p:nvSpPr>
            <p:spPr bwMode="auto">
              <a:xfrm>
                <a:off x="12049125" y="6453188"/>
                <a:ext cx="261937" cy="260350"/>
              </a:xfrm>
              <a:custGeom>
                <a:avLst/>
                <a:gdLst>
                  <a:gd name="T0" fmla="*/ 42 w 84"/>
                  <a:gd name="T1" fmla="*/ 83 h 83"/>
                  <a:gd name="T2" fmla="*/ 84 w 84"/>
                  <a:gd name="T3" fmla="*/ 42 h 83"/>
                  <a:gd name="T4" fmla="*/ 42 w 84"/>
                  <a:gd name="T5" fmla="*/ 0 h 83"/>
                  <a:gd name="T6" fmla="*/ 0 w 84"/>
                  <a:gd name="T7" fmla="*/ 42 h 83"/>
                  <a:gd name="T8" fmla="*/ 42 w 84"/>
                  <a:gd name="T9" fmla="*/ 83 h 83"/>
                  <a:gd name="T10" fmla="*/ 42 w 84"/>
                  <a:gd name="T11" fmla="*/ 31 h 83"/>
                  <a:gd name="T12" fmla="*/ 53 w 84"/>
                  <a:gd name="T13" fmla="*/ 42 h 83"/>
                  <a:gd name="T14" fmla="*/ 42 w 84"/>
                  <a:gd name="T15" fmla="*/ 53 h 83"/>
                  <a:gd name="T16" fmla="*/ 31 w 84"/>
                  <a:gd name="T17" fmla="*/ 42 h 83"/>
                  <a:gd name="T18" fmla="*/ 42 w 84"/>
                  <a:gd name="T19" fmla="*/ 3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3">
                    <a:moveTo>
                      <a:pt x="42" y="83"/>
                    </a:moveTo>
                    <a:cubicBezTo>
                      <a:pt x="65" y="83"/>
                      <a:pt x="84" y="65"/>
                      <a:pt x="84" y="42"/>
                    </a:cubicBezTo>
                    <a:cubicBezTo>
                      <a:pt x="84" y="19"/>
                      <a:pt x="65" y="0"/>
                      <a:pt x="42" y="0"/>
                    </a:cubicBezTo>
                    <a:cubicBezTo>
                      <a:pt x="19" y="0"/>
                      <a:pt x="0" y="19"/>
                      <a:pt x="0" y="42"/>
                    </a:cubicBezTo>
                    <a:cubicBezTo>
                      <a:pt x="0" y="65"/>
                      <a:pt x="19" y="83"/>
                      <a:pt x="42" y="83"/>
                    </a:cubicBezTo>
                    <a:close/>
                    <a:moveTo>
                      <a:pt x="42" y="31"/>
                    </a:moveTo>
                    <a:cubicBezTo>
                      <a:pt x="48" y="31"/>
                      <a:pt x="53" y="36"/>
                      <a:pt x="53" y="42"/>
                    </a:cubicBezTo>
                    <a:cubicBezTo>
                      <a:pt x="53" y="48"/>
                      <a:pt x="48" y="53"/>
                      <a:pt x="42" y="53"/>
                    </a:cubicBezTo>
                    <a:cubicBezTo>
                      <a:pt x="36" y="53"/>
                      <a:pt x="31" y="48"/>
                      <a:pt x="31" y="42"/>
                    </a:cubicBezTo>
                    <a:cubicBezTo>
                      <a:pt x="31" y="36"/>
                      <a:pt x="36" y="31"/>
                      <a:pt x="42" y="3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grpSp>
        <p:sp>
          <p:nvSpPr>
            <p:cNvPr id="17" name="iṩḷiďê"/>
            <p:cNvSpPr/>
            <p:nvPr/>
          </p:nvSpPr>
          <p:spPr>
            <a:xfrm>
              <a:off x="4010" y="8137"/>
              <a:ext cx="2738" cy="636"/>
            </a:xfrm>
            <a:prstGeom prst="rect">
              <a:avLst/>
            </a:prstGeom>
          </p:spPr>
          <p:txBody>
            <a:bodyPr wrap="none" lIns="90000" tIns="46800" rIns="90000" bIns="46800" anchor="ctr" anchorCtr="1"/>
            <a:lstStyle/>
            <a:p>
              <a:pPr algn="ctr"/>
              <a:r>
                <a:rPr lang="zh-CN" altLang="en-US" sz="2000" b="1" dirty="0">
                  <a:effectLst/>
                  <a:latin typeface="华文细黑" panose="02010600040101010101" charset="-122"/>
                  <a:ea typeface="华文细黑" panose="02010600040101010101" charset="-122"/>
                </a:rPr>
                <a:t>设计过程</a:t>
              </a:r>
            </a:p>
          </p:txBody>
        </p:sp>
      </p:grpSp>
      <p:grpSp>
        <p:nvGrpSpPr>
          <p:cNvPr id="5" name="组合 4"/>
          <p:cNvGrpSpPr/>
          <p:nvPr/>
        </p:nvGrpSpPr>
        <p:grpSpPr>
          <a:xfrm>
            <a:off x="1357194" y="1347930"/>
            <a:ext cx="2516461" cy="594309"/>
            <a:chOff x="10283" y="5456"/>
            <a:chExt cx="4328" cy="1022"/>
          </a:xfrm>
        </p:grpSpPr>
        <p:sp>
          <p:nvSpPr>
            <p:cNvPr id="6" name="Rectangle 44"/>
            <p:cNvSpPr/>
            <p:nvPr/>
          </p:nvSpPr>
          <p:spPr>
            <a:xfrm>
              <a:off x="10283" y="5456"/>
              <a:ext cx="1022" cy="1022"/>
            </a:xfrm>
            <a:prstGeom prst="ellipse">
              <a:avLst/>
            </a:prstGeom>
            <a:solidFill>
              <a:schemeClr val="tx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en-US" sz="1400">
                <a:sym typeface="+mn-ea"/>
              </a:endParaRPr>
            </a:p>
          </p:txBody>
        </p:sp>
        <p:grpSp>
          <p:nvGrpSpPr>
            <p:cNvPr id="7" name="Group 72"/>
            <p:cNvGrpSpPr/>
            <p:nvPr/>
          </p:nvGrpSpPr>
          <p:grpSpPr>
            <a:xfrm>
              <a:off x="10555" y="5780"/>
              <a:ext cx="477" cy="375"/>
              <a:chOff x="17418050" y="5818188"/>
              <a:chExt cx="1587500" cy="1246187"/>
            </a:xfrm>
          </p:grpSpPr>
          <p:sp>
            <p:nvSpPr>
              <p:cNvPr id="8" name="Freeform 20"/>
              <p:cNvSpPr>
                <a:spLocks noEditPoints="1"/>
              </p:cNvSpPr>
              <p:nvPr/>
            </p:nvSpPr>
            <p:spPr bwMode="auto">
              <a:xfrm>
                <a:off x="17418050" y="5818188"/>
                <a:ext cx="1587500" cy="263525"/>
              </a:xfrm>
              <a:custGeom>
                <a:avLst/>
                <a:gdLst>
                  <a:gd name="T0" fmla="*/ 471 w 507"/>
                  <a:gd name="T1" fmla="*/ 0 h 84"/>
                  <a:gd name="T2" fmla="*/ 37 w 507"/>
                  <a:gd name="T3" fmla="*/ 0 h 84"/>
                  <a:gd name="T4" fmla="*/ 0 w 507"/>
                  <a:gd name="T5" fmla="*/ 37 h 84"/>
                  <a:gd name="T6" fmla="*/ 0 w 507"/>
                  <a:gd name="T7" fmla="*/ 84 h 84"/>
                  <a:gd name="T8" fmla="*/ 507 w 507"/>
                  <a:gd name="T9" fmla="*/ 84 h 84"/>
                  <a:gd name="T10" fmla="*/ 507 w 507"/>
                  <a:gd name="T11" fmla="*/ 37 h 84"/>
                  <a:gd name="T12" fmla="*/ 471 w 507"/>
                  <a:gd name="T13" fmla="*/ 0 h 84"/>
                  <a:gd name="T14" fmla="*/ 49 w 507"/>
                  <a:gd name="T15" fmla="*/ 59 h 84"/>
                  <a:gd name="T16" fmla="*/ 36 w 507"/>
                  <a:gd name="T17" fmla="*/ 46 h 84"/>
                  <a:gd name="T18" fmla="*/ 49 w 507"/>
                  <a:gd name="T19" fmla="*/ 33 h 84"/>
                  <a:gd name="T20" fmla="*/ 62 w 507"/>
                  <a:gd name="T21" fmla="*/ 46 h 84"/>
                  <a:gd name="T22" fmla="*/ 49 w 507"/>
                  <a:gd name="T23" fmla="*/ 59 h 84"/>
                  <a:gd name="T24" fmla="*/ 100 w 507"/>
                  <a:gd name="T25" fmla="*/ 59 h 84"/>
                  <a:gd name="T26" fmla="*/ 87 w 507"/>
                  <a:gd name="T27" fmla="*/ 46 h 84"/>
                  <a:gd name="T28" fmla="*/ 100 w 507"/>
                  <a:gd name="T29" fmla="*/ 33 h 84"/>
                  <a:gd name="T30" fmla="*/ 112 w 507"/>
                  <a:gd name="T31" fmla="*/ 46 h 84"/>
                  <a:gd name="T32" fmla="*/ 100 w 507"/>
                  <a:gd name="T33" fmla="*/ 59 h 84"/>
                  <a:gd name="T34" fmla="*/ 150 w 507"/>
                  <a:gd name="T35" fmla="*/ 59 h 84"/>
                  <a:gd name="T36" fmla="*/ 138 w 507"/>
                  <a:gd name="T37" fmla="*/ 46 h 84"/>
                  <a:gd name="T38" fmla="*/ 150 w 507"/>
                  <a:gd name="T39" fmla="*/ 33 h 84"/>
                  <a:gd name="T40" fmla="*/ 163 w 507"/>
                  <a:gd name="T41" fmla="*/ 46 h 84"/>
                  <a:gd name="T42" fmla="*/ 150 w 507"/>
                  <a:gd name="T43"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7" h="84">
                    <a:moveTo>
                      <a:pt x="471" y="0"/>
                    </a:moveTo>
                    <a:cubicBezTo>
                      <a:pt x="37" y="0"/>
                      <a:pt x="37" y="0"/>
                      <a:pt x="37" y="0"/>
                    </a:cubicBezTo>
                    <a:cubicBezTo>
                      <a:pt x="17" y="0"/>
                      <a:pt x="0" y="17"/>
                      <a:pt x="0" y="37"/>
                    </a:cubicBezTo>
                    <a:cubicBezTo>
                      <a:pt x="0" y="84"/>
                      <a:pt x="0" y="84"/>
                      <a:pt x="0" y="84"/>
                    </a:cubicBezTo>
                    <a:cubicBezTo>
                      <a:pt x="507" y="84"/>
                      <a:pt x="507" y="84"/>
                      <a:pt x="507" y="84"/>
                    </a:cubicBezTo>
                    <a:cubicBezTo>
                      <a:pt x="507" y="37"/>
                      <a:pt x="507" y="37"/>
                      <a:pt x="507" y="37"/>
                    </a:cubicBezTo>
                    <a:cubicBezTo>
                      <a:pt x="507" y="17"/>
                      <a:pt x="491" y="0"/>
                      <a:pt x="471" y="0"/>
                    </a:cubicBezTo>
                    <a:close/>
                    <a:moveTo>
                      <a:pt x="49" y="59"/>
                    </a:moveTo>
                    <a:cubicBezTo>
                      <a:pt x="42" y="59"/>
                      <a:pt x="36" y="53"/>
                      <a:pt x="36" y="46"/>
                    </a:cubicBezTo>
                    <a:cubicBezTo>
                      <a:pt x="36" y="39"/>
                      <a:pt x="42" y="33"/>
                      <a:pt x="49" y="33"/>
                    </a:cubicBezTo>
                    <a:cubicBezTo>
                      <a:pt x="56" y="33"/>
                      <a:pt x="62" y="39"/>
                      <a:pt x="62" y="46"/>
                    </a:cubicBezTo>
                    <a:cubicBezTo>
                      <a:pt x="62" y="53"/>
                      <a:pt x="56" y="59"/>
                      <a:pt x="49" y="59"/>
                    </a:cubicBezTo>
                    <a:close/>
                    <a:moveTo>
                      <a:pt x="100" y="59"/>
                    </a:moveTo>
                    <a:cubicBezTo>
                      <a:pt x="93" y="59"/>
                      <a:pt x="87" y="53"/>
                      <a:pt x="87" y="46"/>
                    </a:cubicBezTo>
                    <a:cubicBezTo>
                      <a:pt x="87" y="39"/>
                      <a:pt x="93" y="33"/>
                      <a:pt x="100" y="33"/>
                    </a:cubicBezTo>
                    <a:cubicBezTo>
                      <a:pt x="107" y="33"/>
                      <a:pt x="112" y="39"/>
                      <a:pt x="112" y="46"/>
                    </a:cubicBezTo>
                    <a:cubicBezTo>
                      <a:pt x="112" y="53"/>
                      <a:pt x="107" y="59"/>
                      <a:pt x="100" y="59"/>
                    </a:cubicBezTo>
                    <a:close/>
                    <a:moveTo>
                      <a:pt x="150" y="59"/>
                    </a:moveTo>
                    <a:cubicBezTo>
                      <a:pt x="143" y="59"/>
                      <a:pt x="138" y="53"/>
                      <a:pt x="138" y="46"/>
                    </a:cubicBezTo>
                    <a:cubicBezTo>
                      <a:pt x="138" y="39"/>
                      <a:pt x="143" y="33"/>
                      <a:pt x="150" y="33"/>
                    </a:cubicBezTo>
                    <a:cubicBezTo>
                      <a:pt x="157" y="33"/>
                      <a:pt x="163" y="39"/>
                      <a:pt x="163" y="46"/>
                    </a:cubicBezTo>
                    <a:cubicBezTo>
                      <a:pt x="163" y="53"/>
                      <a:pt x="157" y="59"/>
                      <a:pt x="150" y="5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sp>
            <p:nvSpPr>
              <p:cNvPr id="12" name="Oval 21"/>
              <p:cNvSpPr>
                <a:spLocks noChangeArrowheads="1"/>
              </p:cNvSpPr>
              <p:nvPr/>
            </p:nvSpPr>
            <p:spPr bwMode="auto">
              <a:xfrm>
                <a:off x="18113375" y="6623050"/>
                <a:ext cx="198437" cy="2000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sp>
            <p:nvSpPr>
              <p:cNvPr id="13" name="Oval 22"/>
              <p:cNvSpPr>
                <a:spLocks noChangeArrowheads="1"/>
              </p:cNvSpPr>
              <p:nvPr/>
            </p:nvSpPr>
            <p:spPr bwMode="auto">
              <a:xfrm>
                <a:off x="18383250" y="6384925"/>
                <a:ext cx="160337" cy="1587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sp>
            <p:nvSpPr>
              <p:cNvPr id="27" name="Freeform 23"/>
              <p:cNvSpPr>
                <a:spLocks noEditPoints="1"/>
              </p:cNvSpPr>
              <p:nvPr/>
            </p:nvSpPr>
            <p:spPr bwMode="auto">
              <a:xfrm>
                <a:off x="17418050" y="6111875"/>
                <a:ext cx="1587500" cy="952500"/>
              </a:xfrm>
              <a:custGeom>
                <a:avLst/>
                <a:gdLst>
                  <a:gd name="T0" fmla="*/ 0 w 507"/>
                  <a:gd name="T1" fmla="*/ 268 h 304"/>
                  <a:gd name="T2" fmla="*/ 37 w 507"/>
                  <a:gd name="T3" fmla="*/ 304 h 304"/>
                  <a:gd name="T4" fmla="*/ 471 w 507"/>
                  <a:gd name="T5" fmla="*/ 304 h 304"/>
                  <a:gd name="T6" fmla="*/ 507 w 507"/>
                  <a:gd name="T7" fmla="*/ 268 h 304"/>
                  <a:gd name="T8" fmla="*/ 507 w 507"/>
                  <a:gd name="T9" fmla="*/ 0 h 304"/>
                  <a:gd name="T10" fmla="*/ 0 w 507"/>
                  <a:gd name="T11" fmla="*/ 0 h 304"/>
                  <a:gd name="T12" fmla="*/ 0 w 507"/>
                  <a:gd name="T13" fmla="*/ 268 h 304"/>
                  <a:gd name="T14" fmla="*/ 155 w 507"/>
                  <a:gd name="T15" fmla="*/ 52 h 304"/>
                  <a:gd name="T16" fmla="*/ 199 w 507"/>
                  <a:gd name="T17" fmla="*/ 96 h 304"/>
                  <a:gd name="T18" fmla="*/ 193 w 507"/>
                  <a:gd name="T19" fmla="*/ 119 h 304"/>
                  <a:gd name="T20" fmla="*/ 224 w 507"/>
                  <a:gd name="T21" fmla="*/ 151 h 304"/>
                  <a:gd name="T22" fmla="*/ 253 w 507"/>
                  <a:gd name="T23" fmla="*/ 142 h 304"/>
                  <a:gd name="T24" fmla="*/ 283 w 507"/>
                  <a:gd name="T25" fmla="*/ 151 h 304"/>
                  <a:gd name="T26" fmla="*/ 295 w 507"/>
                  <a:gd name="T27" fmla="*/ 139 h 304"/>
                  <a:gd name="T28" fmla="*/ 287 w 507"/>
                  <a:gd name="T29" fmla="*/ 112 h 304"/>
                  <a:gd name="T30" fmla="*/ 333 w 507"/>
                  <a:gd name="T31" fmla="*/ 66 h 304"/>
                  <a:gd name="T32" fmla="*/ 379 w 507"/>
                  <a:gd name="T33" fmla="*/ 112 h 304"/>
                  <a:gd name="T34" fmla="*/ 333 w 507"/>
                  <a:gd name="T35" fmla="*/ 158 h 304"/>
                  <a:gd name="T36" fmla="*/ 311 w 507"/>
                  <a:gd name="T37" fmla="*/ 153 h 304"/>
                  <a:gd name="T38" fmla="*/ 297 w 507"/>
                  <a:gd name="T39" fmla="*/ 166 h 304"/>
                  <a:gd name="T40" fmla="*/ 306 w 507"/>
                  <a:gd name="T41" fmla="*/ 195 h 304"/>
                  <a:gd name="T42" fmla="*/ 253 w 507"/>
                  <a:gd name="T43" fmla="*/ 247 h 304"/>
                  <a:gd name="T44" fmla="*/ 201 w 507"/>
                  <a:gd name="T45" fmla="*/ 195 h 304"/>
                  <a:gd name="T46" fmla="*/ 210 w 507"/>
                  <a:gd name="T47" fmla="*/ 166 h 304"/>
                  <a:gd name="T48" fmla="*/ 178 w 507"/>
                  <a:gd name="T49" fmla="*/ 134 h 304"/>
                  <a:gd name="T50" fmla="*/ 155 w 507"/>
                  <a:gd name="T51" fmla="*/ 141 h 304"/>
                  <a:gd name="T52" fmla="*/ 110 w 507"/>
                  <a:gd name="T53" fmla="*/ 96 h 304"/>
                  <a:gd name="T54" fmla="*/ 155 w 507"/>
                  <a:gd name="T55" fmla="*/ 5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07" h="304">
                    <a:moveTo>
                      <a:pt x="0" y="268"/>
                    </a:moveTo>
                    <a:cubicBezTo>
                      <a:pt x="0" y="288"/>
                      <a:pt x="17" y="304"/>
                      <a:pt x="37" y="304"/>
                    </a:cubicBezTo>
                    <a:cubicBezTo>
                      <a:pt x="471" y="304"/>
                      <a:pt x="471" y="304"/>
                      <a:pt x="471" y="304"/>
                    </a:cubicBezTo>
                    <a:cubicBezTo>
                      <a:pt x="491" y="304"/>
                      <a:pt x="507" y="288"/>
                      <a:pt x="507" y="268"/>
                    </a:cubicBezTo>
                    <a:cubicBezTo>
                      <a:pt x="507" y="0"/>
                      <a:pt x="507" y="0"/>
                      <a:pt x="507" y="0"/>
                    </a:cubicBezTo>
                    <a:cubicBezTo>
                      <a:pt x="0" y="0"/>
                      <a:pt x="0" y="0"/>
                      <a:pt x="0" y="0"/>
                    </a:cubicBezTo>
                    <a:lnTo>
                      <a:pt x="0" y="268"/>
                    </a:lnTo>
                    <a:close/>
                    <a:moveTo>
                      <a:pt x="155" y="52"/>
                    </a:moveTo>
                    <a:cubicBezTo>
                      <a:pt x="179" y="52"/>
                      <a:pt x="199" y="72"/>
                      <a:pt x="199" y="96"/>
                    </a:cubicBezTo>
                    <a:cubicBezTo>
                      <a:pt x="199" y="105"/>
                      <a:pt x="197" y="113"/>
                      <a:pt x="193" y="119"/>
                    </a:cubicBezTo>
                    <a:cubicBezTo>
                      <a:pt x="224" y="151"/>
                      <a:pt x="224" y="151"/>
                      <a:pt x="224" y="151"/>
                    </a:cubicBezTo>
                    <a:cubicBezTo>
                      <a:pt x="233" y="146"/>
                      <a:pt x="243" y="142"/>
                      <a:pt x="253" y="142"/>
                    </a:cubicBezTo>
                    <a:cubicBezTo>
                      <a:pt x="264" y="142"/>
                      <a:pt x="274" y="146"/>
                      <a:pt x="283" y="151"/>
                    </a:cubicBezTo>
                    <a:cubicBezTo>
                      <a:pt x="295" y="139"/>
                      <a:pt x="295" y="139"/>
                      <a:pt x="295" y="139"/>
                    </a:cubicBezTo>
                    <a:cubicBezTo>
                      <a:pt x="290" y="131"/>
                      <a:pt x="287" y="122"/>
                      <a:pt x="287" y="112"/>
                    </a:cubicBezTo>
                    <a:cubicBezTo>
                      <a:pt x="287" y="87"/>
                      <a:pt x="308" y="66"/>
                      <a:pt x="333" y="66"/>
                    </a:cubicBezTo>
                    <a:cubicBezTo>
                      <a:pt x="359" y="66"/>
                      <a:pt x="379" y="87"/>
                      <a:pt x="379" y="112"/>
                    </a:cubicBezTo>
                    <a:cubicBezTo>
                      <a:pt x="379" y="138"/>
                      <a:pt x="359" y="158"/>
                      <a:pt x="333" y="158"/>
                    </a:cubicBezTo>
                    <a:cubicBezTo>
                      <a:pt x="325" y="158"/>
                      <a:pt x="317" y="156"/>
                      <a:pt x="311" y="153"/>
                    </a:cubicBezTo>
                    <a:cubicBezTo>
                      <a:pt x="297" y="166"/>
                      <a:pt x="297" y="166"/>
                      <a:pt x="297" y="166"/>
                    </a:cubicBezTo>
                    <a:cubicBezTo>
                      <a:pt x="303" y="174"/>
                      <a:pt x="306" y="184"/>
                      <a:pt x="306" y="195"/>
                    </a:cubicBezTo>
                    <a:cubicBezTo>
                      <a:pt x="306" y="224"/>
                      <a:pt x="282" y="247"/>
                      <a:pt x="253" y="247"/>
                    </a:cubicBezTo>
                    <a:cubicBezTo>
                      <a:pt x="225" y="247"/>
                      <a:pt x="201" y="224"/>
                      <a:pt x="201" y="195"/>
                    </a:cubicBezTo>
                    <a:cubicBezTo>
                      <a:pt x="201" y="184"/>
                      <a:pt x="204" y="174"/>
                      <a:pt x="210" y="166"/>
                    </a:cubicBezTo>
                    <a:cubicBezTo>
                      <a:pt x="178" y="134"/>
                      <a:pt x="178" y="134"/>
                      <a:pt x="178" y="134"/>
                    </a:cubicBezTo>
                    <a:cubicBezTo>
                      <a:pt x="171" y="138"/>
                      <a:pt x="163" y="141"/>
                      <a:pt x="155" y="141"/>
                    </a:cubicBezTo>
                    <a:cubicBezTo>
                      <a:pt x="130" y="141"/>
                      <a:pt x="110" y="121"/>
                      <a:pt x="110" y="96"/>
                    </a:cubicBezTo>
                    <a:cubicBezTo>
                      <a:pt x="110" y="72"/>
                      <a:pt x="130" y="52"/>
                      <a:pt x="155" y="5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sp>
            <p:nvSpPr>
              <p:cNvPr id="28" name="Oval 24"/>
              <p:cNvSpPr>
                <a:spLocks noChangeArrowheads="1"/>
              </p:cNvSpPr>
              <p:nvPr/>
            </p:nvSpPr>
            <p:spPr bwMode="auto">
              <a:xfrm>
                <a:off x="17829213" y="6337300"/>
                <a:ext cx="147637" cy="15081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grpSp>
        <p:sp>
          <p:nvSpPr>
            <p:cNvPr id="29" name="iṩḷiďê"/>
            <p:cNvSpPr/>
            <p:nvPr/>
          </p:nvSpPr>
          <p:spPr>
            <a:xfrm>
              <a:off x="12468" y="5664"/>
              <a:ext cx="2143" cy="603"/>
            </a:xfrm>
            <a:prstGeom prst="rect">
              <a:avLst/>
            </a:prstGeom>
          </p:spPr>
          <p:txBody>
            <a:bodyPr wrap="none" lIns="90000" tIns="46800" rIns="90000" bIns="46800" anchor="ctr" anchorCtr="1"/>
            <a:lstStyle/>
            <a:p>
              <a:pPr algn="ctr"/>
              <a:r>
                <a:rPr lang="zh-CN" altLang="en-US" sz="2000" b="1" dirty="0">
                  <a:effectLst/>
                  <a:latin typeface="华文细黑" panose="02010600040101010101" charset="-122"/>
                  <a:ea typeface="华文细黑" panose="02010600040101010101" charset="-122"/>
                </a:rPr>
                <a:t>团队成员和大致分工</a:t>
              </a:r>
            </a:p>
          </p:txBody>
        </p:sp>
      </p:grpSp>
    </p:spTree>
  </p:cSld>
  <p:clrMapOvr>
    <a:masterClrMapping/>
  </p:clrMapOvr>
  <mc:AlternateContent xmlns:mc="http://schemas.openxmlformats.org/markup-compatibility/2006" xmlns:p14="http://schemas.microsoft.com/office/powerpoint/2010/main">
    <mc:Choice Requires="p14">
      <p:transition>
        <p:comb dir="vert"/>
      </p:transition>
    </mc:Choice>
    <mc:Fallback xmlns="">
      <p:transition>
        <p:comb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a:blip r:embed="rId2"/>
          <a:srcRect b="49881"/>
          <a:stretch>
            <a:fillRect/>
          </a:stretch>
        </p:blipFill>
        <p:spPr>
          <a:xfrm>
            <a:off x="-319405" y="3114675"/>
            <a:ext cx="10284460" cy="7040245"/>
          </a:xfrm>
          <a:prstGeom prst="rect">
            <a:avLst/>
          </a:prstGeom>
        </p:spPr>
      </p:pic>
      <p:sp>
        <p:nvSpPr>
          <p:cNvPr id="27" name="矩形 26"/>
          <p:cNvSpPr/>
          <p:nvPr/>
        </p:nvSpPr>
        <p:spPr>
          <a:xfrm>
            <a:off x="-144780" y="52070"/>
            <a:ext cx="9390380" cy="6184265"/>
          </a:xfrm>
          <a:prstGeom prst="rect">
            <a:avLst/>
          </a:prstGeom>
          <a:solidFill>
            <a:srgbClr val="FFFFFF">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dirty="0"/>
          </a:p>
        </p:txBody>
      </p:sp>
      <p:sp>
        <p:nvSpPr>
          <p:cNvPr id="7" name="文本框 1"/>
          <p:cNvSpPr txBox="1"/>
          <p:nvPr/>
        </p:nvSpPr>
        <p:spPr>
          <a:xfrm>
            <a:off x="2753995" y="916305"/>
            <a:ext cx="3636645" cy="745490"/>
          </a:xfrm>
          <a:prstGeom prst="rect">
            <a:avLst/>
          </a:prstGeom>
          <a:noFill/>
          <a:effectLst/>
        </p:spPr>
        <p:txBody>
          <a:bodyPr wrap="square" lIns="68581" tIns="34291" rIns="68581" bIns="34291" rtlCol="0">
            <a:spAutoFit/>
          </a:bodyPr>
          <a:lstStyle>
            <a:defPPr>
              <a:defRPr lang="zh-CN"/>
            </a:defPPr>
            <a:lvl1pPr algn="ctr">
              <a:defRPr sz="2800" b="1" spc="600">
                <a:solidFill>
                  <a:schemeClr val="tx1">
                    <a:lumMod val="50000"/>
                    <a:lumOff val="50000"/>
                  </a:schemeClr>
                </a:solidFill>
                <a:latin typeface="微软雅黑" panose="020B0503020204020204" pitchFamily="34" charset="-122"/>
                <a:ea typeface="微软雅黑" panose="020B0503020204020204" pitchFamily="34" charset="-122"/>
              </a:defRPr>
            </a:lvl1pPr>
          </a:lstStyle>
          <a:p>
            <a:r>
              <a:rPr lang="zh-CN" altLang="en-US" sz="4400" dirty="0">
                <a:solidFill>
                  <a:schemeClr val="tx1">
                    <a:lumMod val="85000"/>
                    <a:lumOff val="15000"/>
                  </a:schemeClr>
                </a:solidFill>
                <a:latin typeface="博洋行书 7000" panose="02000600000000000000" pitchFamily="2" charset="-122"/>
                <a:ea typeface="博洋行书 7000" panose="02000600000000000000" pitchFamily="2" charset="-122"/>
                <a:cs typeface="博洋行书 7000" panose="02000600000000000000" pitchFamily="2" charset="-122"/>
              </a:rPr>
              <a:t>目录</a:t>
            </a:r>
          </a:p>
        </p:txBody>
      </p:sp>
      <p:sp>
        <p:nvSpPr>
          <p:cNvPr id="8" name="Freeform 11"/>
          <p:cNvSpPr/>
          <p:nvPr/>
        </p:nvSpPr>
        <p:spPr bwMode="auto">
          <a:xfrm rot="10800000">
            <a:off x="1585072" y="2471610"/>
            <a:ext cx="631493" cy="643505"/>
          </a:xfrm>
          <a:custGeom>
            <a:avLst/>
            <a:gdLst>
              <a:gd name="T0" fmla="*/ 1390 w 1390"/>
              <a:gd name="T1" fmla="*/ 710 h 1416"/>
              <a:gd name="T2" fmla="*/ 1389 w 1390"/>
              <a:gd name="T3" fmla="*/ 756 h 1416"/>
              <a:gd name="T4" fmla="*/ 1385 w 1390"/>
              <a:gd name="T5" fmla="*/ 802 h 1416"/>
              <a:gd name="T6" fmla="*/ 1377 w 1390"/>
              <a:gd name="T7" fmla="*/ 848 h 1416"/>
              <a:gd name="T8" fmla="*/ 1320 w 1390"/>
              <a:gd name="T9" fmla="*/ 999 h 1416"/>
              <a:gd name="T10" fmla="*/ 1302 w 1390"/>
              <a:gd name="T11" fmla="*/ 1035 h 1416"/>
              <a:gd name="T12" fmla="*/ 910 w 1390"/>
              <a:gd name="T13" fmla="*/ 1363 h 1416"/>
              <a:gd name="T14" fmla="*/ 878 w 1390"/>
              <a:gd name="T15" fmla="*/ 1372 h 1416"/>
              <a:gd name="T16" fmla="*/ 845 w 1390"/>
              <a:gd name="T17" fmla="*/ 1379 h 1416"/>
              <a:gd name="T18" fmla="*/ 818 w 1390"/>
              <a:gd name="T19" fmla="*/ 1384 h 1416"/>
              <a:gd name="T20" fmla="*/ 441 w 1390"/>
              <a:gd name="T21" fmla="*/ 1340 h 1416"/>
              <a:gd name="T22" fmla="*/ 414 w 1390"/>
              <a:gd name="T23" fmla="*/ 1327 h 1416"/>
              <a:gd name="T24" fmla="*/ 188 w 1390"/>
              <a:gd name="T25" fmla="*/ 1155 h 1416"/>
              <a:gd name="T26" fmla="*/ 172 w 1390"/>
              <a:gd name="T27" fmla="*/ 1134 h 1416"/>
              <a:gd name="T28" fmla="*/ 156 w 1390"/>
              <a:gd name="T29" fmla="*/ 1114 h 1416"/>
              <a:gd name="T30" fmla="*/ 117 w 1390"/>
              <a:gd name="T31" fmla="*/ 1062 h 1416"/>
              <a:gd name="T32" fmla="*/ 101 w 1390"/>
              <a:gd name="T33" fmla="*/ 1035 h 1416"/>
              <a:gd name="T34" fmla="*/ 14 w 1390"/>
              <a:gd name="T35" fmla="*/ 774 h 1416"/>
              <a:gd name="T36" fmla="*/ 10 w 1390"/>
              <a:gd name="T37" fmla="*/ 745 h 1416"/>
              <a:gd name="T38" fmla="*/ 45 w 1390"/>
              <a:gd name="T39" fmla="*/ 519 h 1416"/>
              <a:gd name="T40" fmla="*/ 52 w 1390"/>
              <a:gd name="T41" fmla="*/ 496 h 1416"/>
              <a:gd name="T42" fmla="*/ 80 w 1390"/>
              <a:gd name="T43" fmla="*/ 429 h 1416"/>
              <a:gd name="T44" fmla="*/ 94 w 1390"/>
              <a:gd name="T45" fmla="*/ 399 h 1416"/>
              <a:gd name="T46" fmla="*/ 354 w 1390"/>
              <a:gd name="T47" fmla="*/ 124 h 1416"/>
              <a:gd name="T48" fmla="*/ 393 w 1390"/>
              <a:gd name="T49" fmla="*/ 104 h 1416"/>
              <a:gd name="T50" fmla="*/ 840 w 1390"/>
              <a:gd name="T51" fmla="*/ 37 h 1416"/>
              <a:gd name="T52" fmla="*/ 887 w 1390"/>
              <a:gd name="T53" fmla="*/ 45 h 1416"/>
              <a:gd name="T54" fmla="*/ 1167 w 1390"/>
              <a:gd name="T55" fmla="*/ 190 h 1416"/>
              <a:gd name="T56" fmla="*/ 1192 w 1390"/>
              <a:gd name="T57" fmla="*/ 219 h 1416"/>
              <a:gd name="T58" fmla="*/ 1213 w 1390"/>
              <a:gd name="T59" fmla="*/ 251 h 1416"/>
              <a:gd name="T60" fmla="*/ 1388 w 1390"/>
              <a:gd name="T61" fmla="*/ 661 h 1416"/>
              <a:gd name="T62" fmla="*/ 1390 w 1390"/>
              <a:gd name="T63" fmla="*/ 710 h 1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0" h="1416">
                <a:moveTo>
                  <a:pt x="1390" y="710"/>
                </a:moveTo>
                <a:cubicBezTo>
                  <a:pt x="1390" y="725"/>
                  <a:pt x="1390" y="741"/>
                  <a:pt x="1389" y="756"/>
                </a:cubicBezTo>
                <a:cubicBezTo>
                  <a:pt x="1388" y="771"/>
                  <a:pt x="1387" y="787"/>
                  <a:pt x="1385" y="802"/>
                </a:cubicBezTo>
                <a:cubicBezTo>
                  <a:pt x="1383" y="818"/>
                  <a:pt x="1380" y="833"/>
                  <a:pt x="1377" y="848"/>
                </a:cubicBezTo>
                <a:cubicBezTo>
                  <a:pt x="1363" y="901"/>
                  <a:pt x="1344" y="951"/>
                  <a:pt x="1320" y="999"/>
                </a:cubicBezTo>
                <a:cubicBezTo>
                  <a:pt x="1314" y="1011"/>
                  <a:pt x="1308" y="1023"/>
                  <a:pt x="1302" y="1035"/>
                </a:cubicBezTo>
                <a:cubicBezTo>
                  <a:pt x="1238" y="1212"/>
                  <a:pt x="1090" y="1324"/>
                  <a:pt x="910" y="1363"/>
                </a:cubicBezTo>
                <a:cubicBezTo>
                  <a:pt x="899" y="1366"/>
                  <a:pt x="889" y="1369"/>
                  <a:pt x="878" y="1372"/>
                </a:cubicBezTo>
                <a:cubicBezTo>
                  <a:pt x="867" y="1375"/>
                  <a:pt x="856" y="1377"/>
                  <a:pt x="845" y="1379"/>
                </a:cubicBezTo>
                <a:cubicBezTo>
                  <a:pt x="836" y="1381"/>
                  <a:pt x="827" y="1383"/>
                  <a:pt x="818" y="1384"/>
                </a:cubicBezTo>
                <a:cubicBezTo>
                  <a:pt x="690" y="1416"/>
                  <a:pt x="562" y="1376"/>
                  <a:pt x="441" y="1340"/>
                </a:cubicBezTo>
                <a:cubicBezTo>
                  <a:pt x="432" y="1336"/>
                  <a:pt x="423" y="1332"/>
                  <a:pt x="414" y="1327"/>
                </a:cubicBezTo>
                <a:cubicBezTo>
                  <a:pt x="330" y="1284"/>
                  <a:pt x="246" y="1236"/>
                  <a:pt x="188" y="1155"/>
                </a:cubicBezTo>
                <a:cubicBezTo>
                  <a:pt x="183" y="1148"/>
                  <a:pt x="177" y="1141"/>
                  <a:pt x="172" y="1134"/>
                </a:cubicBezTo>
                <a:cubicBezTo>
                  <a:pt x="166" y="1128"/>
                  <a:pt x="161" y="1121"/>
                  <a:pt x="156" y="1114"/>
                </a:cubicBezTo>
                <a:cubicBezTo>
                  <a:pt x="142" y="1097"/>
                  <a:pt x="129" y="1080"/>
                  <a:pt x="117" y="1062"/>
                </a:cubicBezTo>
                <a:cubicBezTo>
                  <a:pt x="112" y="1053"/>
                  <a:pt x="106" y="1044"/>
                  <a:pt x="101" y="1035"/>
                </a:cubicBezTo>
                <a:cubicBezTo>
                  <a:pt x="46" y="960"/>
                  <a:pt x="18" y="872"/>
                  <a:pt x="14" y="774"/>
                </a:cubicBezTo>
                <a:cubicBezTo>
                  <a:pt x="13" y="764"/>
                  <a:pt x="11" y="755"/>
                  <a:pt x="10" y="745"/>
                </a:cubicBezTo>
                <a:cubicBezTo>
                  <a:pt x="0" y="670"/>
                  <a:pt x="14" y="593"/>
                  <a:pt x="45" y="519"/>
                </a:cubicBezTo>
                <a:cubicBezTo>
                  <a:pt x="47" y="511"/>
                  <a:pt x="50" y="504"/>
                  <a:pt x="52" y="496"/>
                </a:cubicBezTo>
                <a:cubicBezTo>
                  <a:pt x="61" y="473"/>
                  <a:pt x="70" y="451"/>
                  <a:pt x="80" y="429"/>
                </a:cubicBezTo>
                <a:cubicBezTo>
                  <a:pt x="84" y="419"/>
                  <a:pt x="89" y="409"/>
                  <a:pt x="94" y="399"/>
                </a:cubicBezTo>
                <a:cubicBezTo>
                  <a:pt x="152" y="286"/>
                  <a:pt x="240" y="187"/>
                  <a:pt x="354" y="124"/>
                </a:cubicBezTo>
                <a:cubicBezTo>
                  <a:pt x="367" y="116"/>
                  <a:pt x="380" y="110"/>
                  <a:pt x="393" y="104"/>
                </a:cubicBezTo>
                <a:cubicBezTo>
                  <a:pt x="530" y="24"/>
                  <a:pt x="690" y="0"/>
                  <a:pt x="840" y="37"/>
                </a:cubicBezTo>
                <a:cubicBezTo>
                  <a:pt x="856" y="39"/>
                  <a:pt x="871" y="42"/>
                  <a:pt x="887" y="45"/>
                </a:cubicBezTo>
                <a:cubicBezTo>
                  <a:pt x="993" y="67"/>
                  <a:pt x="1094" y="110"/>
                  <a:pt x="1167" y="190"/>
                </a:cubicBezTo>
                <a:cubicBezTo>
                  <a:pt x="1176" y="199"/>
                  <a:pt x="1184" y="209"/>
                  <a:pt x="1192" y="219"/>
                </a:cubicBezTo>
                <a:cubicBezTo>
                  <a:pt x="1199" y="229"/>
                  <a:pt x="1206" y="240"/>
                  <a:pt x="1213" y="251"/>
                </a:cubicBezTo>
                <a:cubicBezTo>
                  <a:pt x="1322" y="360"/>
                  <a:pt x="1374" y="512"/>
                  <a:pt x="1388" y="661"/>
                </a:cubicBezTo>
                <a:cubicBezTo>
                  <a:pt x="1390" y="677"/>
                  <a:pt x="1390" y="694"/>
                  <a:pt x="1390" y="710"/>
                </a:cubicBezTo>
                <a:close/>
              </a:path>
            </a:pathLst>
          </a:custGeom>
          <a:noFill/>
          <a:ln w="28575">
            <a:solidFill>
              <a:srgbClr val="261F1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noAutofit/>
          </a:bodyPr>
          <a:lstStyle/>
          <a:p>
            <a:pPr algn="ctr"/>
            <a:endParaRPr lang="zh-CN" altLang="en-US" sz="800" dirty="0">
              <a:solidFill>
                <a:srgbClr val="7F7F7F"/>
              </a:solidFill>
              <a:latin typeface="微软雅黑" panose="020B0503020204020204" pitchFamily="34" charset="-122"/>
              <a:ea typeface="微软雅黑" panose="020B0503020204020204" pitchFamily="34" charset="-122"/>
            </a:endParaRPr>
          </a:p>
        </p:txBody>
      </p:sp>
      <p:sp>
        <p:nvSpPr>
          <p:cNvPr id="9" name="文本框 1"/>
          <p:cNvSpPr txBox="1"/>
          <p:nvPr/>
        </p:nvSpPr>
        <p:spPr>
          <a:xfrm>
            <a:off x="1655676" y="2608548"/>
            <a:ext cx="577145" cy="346251"/>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b="1" spc="450" dirty="0">
                <a:solidFill>
                  <a:schemeClr val="tx1">
                    <a:lumMod val="75000"/>
                    <a:lumOff val="25000"/>
                  </a:schemeClr>
                </a:solidFill>
                <a:latin typeface="博洋行书 7000" panose="02000600000000000000" pitchFamily="2" charset="-122"/>
                <a:ea typeface="博洋行书 7000" panose="02000600000000000000" pitchFamily="2" charset="-122"/>
                <a:cs typeface="博洋行书 7000" panose="02000600000000000000" pitchFamily="2" charset="-122"/>
              </a:rPr>
              <a:t>01</a:t>
            </a:r>
            <a:endParaRPr lang="en-GB" altLang="zh-CN" b="1" spc="450" dirty="0">
              <a:solidFill>
                <a:schemeClr val="tx1">
                  <a:lumMod val="75000"/>
                  <a:lumOff val="25000"/>
                </a:schemeClr>
              </a:solidFill>
              <a:latin typeface="博洋行书 7000" panose="02000600000000000000" pitchFamily="2" charset="-122"/>
              <a:ea typeface="博洋行书 7000" panose="02000600000000000000" pitchFamily="2" charset="-122"/>
              <a:cs typeface="博洋行书 7000" panose="02000600000000000000" pitchFamily="2" charset="-122"/>
            </a:endParaRPr>
          </a:p>
        </p:txBody>
      </p:sp>
      <p:sp>
        <p:nvSpPr>
          <p:cNvPr id="10" name="Freeform 11"/>
          <p:cNvSpPr/>
          <p:nvPr/>
        </p:nvSpPr>
        <p:spPr bwMode="auto">
          <a:xfrm rot="10800000">
            <a:off x="3384825" y="2471610"/>
            <a:ext cx="631493" cy="643505"/>
          </a:xfrm>
          <a:custGeom>
            <a:avLst/>
            <a:gdLst>
              <a:gd name="T0" fmla="*/ 1390 w 1390"/>
              <a:gd name="T1" fmla="*/ 710 h 1416"/>
              <a:gd name="T2" fmla="*/ 1389 w 1390"/>
              <a:gd name="T3" fmla="*/ 756 h 1416"/>
              <a:gd name="T4" fmla="*/ 1385 w 1390"/>
              <a:gd name="T5" fmla="*/ 802 h 1416"/>
              <a:gd name="T6" fmla="*/ 1377 w 1390"/>
              <a:gd name="T7" fmla="*/ 848 h 1416"/>
              <a:gd name="T8" fmla="*/ 1320 w 1390"/>
              <a:gd name="T9" fmla="*/ 999 h 1416"/>
              <a:gd name="T10" fmla="*/ 1302 w 1390"/>
              <a:gd name="T11" fmla="*/ 1035 h 1416"/>
              <a:gd name="T12" fmla="*/ 910 w 1390"/>
              <a:gd name="T13" fmla="*/ 1363 h 1416"/>
              <a:gd name="T14" fmla="*/ 878 w 1390"/>
              <a:gd name="T15" fmla="*/ 1372 h 1416"/>
              <a:gd name="T16" fmla="*/ 845 w 1390"/>
              <a:gd name="T17" fmla="*/ 1379 h 1416"/>
              <a:gd name="T18" fmla="*/ 818 w 1390"/>
              <a:gd name="T19" fmla="*/ 1384 h 1416"/>
              <a:gd name="T20" fmla="*/ 441 w 1390"/>
              <a:gd name="T21" fmla="*/ 1340 h 1416"/>
              <a:gd name="T22" fmla="*/ 414 w 1390"/>
              <a:gd name="T23" fmla="*/ 1327 h 1416"/>
              <a:gd name="T24" fmla="*/ 188 w 1390"/>
              <a:gd name="T25" fmla="*/ 1155 h 1416"/>
              <a:gd name="T26" fmla="*/ 172 w 1390"/>
              <a:gd name="T27" fmla="*/ 1134 h 1416"/>
              <a:gd name="T28" fmla="*/ 156 w 1390"/>
              <a:gd name="T29" fmla="*/ 1114 h 1416"/>
              <a:gd name="T30" fmla="*/ 117 w 1390"/>
              <a:gd name="T31" fmla="*/ 1062 h 1416"/>
              <a:gd name="T32" fmla="*/ 101 w 1390"/>
              <a:gd name="T33" fmla="*/ 1035 h 1416"/>
              <a:gd name="T34" fmla="*/ 14 w 1390"/>
              <a:gd name="T35" fmla="*/ 774 h 1416"/>
              <a:gd name="T36" fmla="*/ 10 w 1390"/>
              <a:gd name="T37" fmla="*/ 745 h 1416"/>
              <a:gd name="T38" fmla="*/ 45 w 1390"/>
              <a:gd name="T39" fmla="*/ 519 h 1416"/>
              <a:gd name="T40" fmla="*/ 52 w 1390"/>
              <a:gd name="T41" fmla="*/ 496 h 1416"/>
              <a:gd name="T42" fmla="*/ 80 w 1390"/>
              <a:gd name="T43" fmla="*/ 429 h 1416"/>
              <a:gd name="T44" fmla="*/ 94 w 1390"/>
              <a:gd name="T45" fmla="*/ 399 h 1416"/>
              <a:gd name="T46" fmla="*/ 354 w 1390"/>
              <a:gd name="T47" fmla="*/ 124 h 1416"/>
              <a:gd name="T48" fmla="*/ 393 w 1390"/>
              <a:gd name="T49" fmla="*/ 104 h 1416"/>
              <a:gd name="T50" fmla="*/ 840 w 1390"/>
              <a:gd name="T51" fmla="*/ 37 h 1416"/>
              <a:gd name="T52" fmla="*/ 887 w 1390"/>
              <a:gd name="T53" fmla="*/ 45 h 1416"/>
              <a:gd name="T54" fmla="*/ 1167 w 1390"/>
              <a:gd name="T55" fmla="*/ 190 h 1416"/>
              <a:gd name="T56" fmla="*/ 1192 w 1390"/>
              <a:gd name="T57" fmla="*/ 219 h 1416"/>
              <a:gd name="T58" fmla="*/ 1213 w 1390"/>
              <a:gd name="T59" fmla="*/ 251 h 1416"/>
              <a:gd name="T60" fmla="*/ 1388 w 1390"/>
              <a:gd name="T61" fmla="*/ 661 h 1416"/>
              <a:gd name="T62" fmla="*/ 1390 w 1390"/>
              <a:gd name="T63" fmla="*/ 710 h 1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0" h="1416">
                <a:moveTo>
                  <a:pt x="1390" y="710"/>
                </a:moveTo>
                <a:cubicBezTo>
                  <a:pt x="1390" y="725"/>
                  <a:pt x="1390" y="741"/>
                  <a:pt x="1389" y="756"/>
                </a:cubicBezTo>
                <a:cubicBezTo>
                  <a:pt x="1388" y="771"/>
                  <a:pt x="1387" y="787"/>
                  <a:pt x="1385" y="802"/>
                </a:cubicBezTo>
                <a:cubicBezTo>
                  <a:pt x="1383" y="818"/>
                  <a:pt x="1380" y="833"/>
                  <a:pt x="1377" y="848"/>
                </a:cubicBezTo>
                <a:cubicBezTo>
                  <a:pt x="1363" y="901"/>
                  <a:pt x="1344" y="951"/>
                  <a:pt x="1320" y="999"/>
                </a:cubicBezTo>
                <a:cubicBezTo>
                  <a:pt x="1314" y="1011"/>
                  <a:pt x="1308" y="1023"/>
                  <a:pt x="1302" y="1035"/>
                </a:cubicBezTo>
                <a:cubicBezTo>
                  <a:pt x="1238" y="1212"/>
                  <a:pt x="1090" y="1324"/>
                  <a:pt x="910" y="1363"/>
                </a:cubicBezTo>
                <a:cubicBezTo>
                  <a:pt x="899" y="1366"/>
                  <a:pt x="889" y="1369"/>
                  <a:pt x="878" y="1372"/>
                </a:cubicBezTo>
                <a:cubicBezTo>
                  <a:pt x="867" y="1375"/>
                  <a:pt x="856" y="1377"/>
                  <a:pt x="845" y="1379"/>
                </a:cubicBezTo>
                <a:cubicBezTo>
                  <a:pt x="836" y="1381"/>
                  <a:pt x="827" y="1383"/>
                  <a:pt x="818" y="1384"/>
                </a:cubicBezTo>
                <a:cubicBezTo>
                  <a:pt x="690" y="1416"/>
                  <a:pt x="562" y="1376"/>
                  <a:pt x="441" y="1340"/>
                </a:cubicBezTo>
                <a:cubicBezTo>
                  <a:pt x="432" y="1336"/>
                  <a:pt x="423" y="1332"/>
                  <a:pt x="414" y="1327"/>
                </a:cubicBezTo>
                <a:cubicBezTo>
                  <a:pt x="330" y="1284"/>
                  <a:pt x="246" y="1236"/>
                  <a:pt x="188" y="1155"/>
                </a:cubicBezTo>
                <a:cubicBezTo>
                  <a:pt x="183" y="1148"/>
                  <a:pt x="177" y="1141"/>
                  <a:pt x="172" y="1134"/>
                </a:cubicBezTo>
                <a:cubicBezTo>
                  <a:pt x="166" y="1128"/>
                  <a:pt x="161" y="1121"/>
                  <a:pt x="156" y="1114"/>
                </a:cubicBezTo>
                <a:cubicBezTo>
                  <a:pt x="142" y="1097"/>
                  <a:pt x="129" y="1080"/>
                  <a:pt x="117" y="1062"/>
                </a:cubicBezTo>
                <a:cubicBezTo>
                  <a:pt x="112" y="1053"/>
                  <a:pt x="106" y="1044"/>
                  <a:pt x="101" y="1035"/>
                </a:cubicBezTo>
                <a:cubicBezTo>
                  <a:pt x="46" y="960"/>
                  <a:pt x="18" y="872"/>
                  <a:pt x="14" y="774"/>
                </a:cubicBezTo>
                <a:cubicBezTo>
                  <a:pt x="13" y="764"/>
                  <a:pt x="11" y="755"/>
                  <a:pt x="10" y="745"/>
                </a:cubicBezTo>
                <a:cubicBezTo>
                  <a:pt x="0" y="670"/>
                  <a:pt x="14" y="593"/>
                  <a:pt x="45" y="519"/>
                </a:cubicBezTo>
                <a:cubicBezTo>
                  <a:pt x="47" y="511"/>
                  <a:pt x="50" y="504"/>
                  <a:pt x="52" y="496"/>
                </a:cubicBezTo>
                <a:cubicBezTo>
                  <a:pt x="61" y="473"/>
                  <a:pt x="70" y="451"/>
                  <a:pt x="80" y="429"/>
                </a:cubicBezTo>
                <a:cubicBezTo>
                  <a:pt x="84" y="419"/>
                  <a:pt x="89" y="409"/>
                  <a:pt x="94" y="399"/>
                </a:cubicBezTo>
                <a:cubicBezTo>
                  <a:pt x="152" y="286"/>
                  <a:pt x="240" y="187"/>
                  <a:pt x="354" y="124"/>
                </a:cubicBezTo>
                <a:cubicBezTo>
                  <a:pt x="367" y="116"/>
                  <a:pt x="380" y="110"/>
                  <a:pt x="393" y="104"/>
                </a:cubicBezTo>
                <a:cubicBezTo>
                  <a:pt x="530" y="24"/>
                  <a:pt x="690" y="0"/>
                  <a:pt x="840" y="37"/>
                </a:cubicBezTo>
                <a:cubicBezTo>
                  <a:pt x="856" y="39"/>
                  <a:pt x="871" y="42"/>
                  <a:pt x="887" y="45"/>
                </a:cubicBezTo>
                <a:cubicBezTo>
                  <a:pt x="993" y="67"/>
                  <a:pt x="1094" y="110"/>
                  <a:pt x="1167" y="190"/>
                </a:cubicBezTo>
                <a:cubicBezTo>
                  <a:pt x="1176" y="199"/>
                  <a:pt x="1184" y="209"/>
                  <a:pt x="1192" y="219"/>
                </a:cubicBezTo>
                <a:cubicBezTo>
                  <a:pt x="1199" y="229"/>
                  <a:pt x="1206" y="240"/>
                  <a:pt x="1213" y="251"/>
                </a:cubicBezTo>
                <a:cubicBezTo>
                  <a:pt x="1322" y="360"/>
                  <a:pt x="1374" y="512"/>
                  <a:pt x="1388" y="661"/>
                </a:cubicBezTo>
                <a:cubicBezTo>
                  <a:pt x="1390" y="677"/>
                  <a:pt x="1390" y="694"/>
                  <a:pt x="1390" y="710"/>
                </a:cubicBezTo>
                <a:close/>
              </a:path>
            </a:pathLst>
          </a:custGeom>
          <a:noFill/>
          <a:ln w="28575">
            <a:solidFill>
              <a:srgbClr val="261F1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noAutofit/>
          </a:bodyPr>
          <a:lstStyle/>
          <a:p>
            <a:pPr algn="ctr"/>
            <a:endParaRPr lang="zh-CN" altLang="en-US" sz="800" dirty="0">
              <a:solidFill>
                <a:srgbClr val="7F7F7F"/>
              </a:solidFill>
              <a:latin typeface="微软雅黑" panose="020B0503020204020204" pitchFamily="34" charset="-122"/>
              <a:ea typeface="微软雅黑" panose="020B0503020204020204" pitchFamily="34" charset="-122"/>
            </a:endParaRPr>
          </a:p>
        </p:txBody>
      </p:sp>
      <p:sp>
        <p:nvSpPr>
          <p:cNvPr id="11" name="文本框 1"/>
          <p:cNvSpPr txBox="1"/>
          <p:nvPr/>
        </p:nvSpPr>
        <p:spPr>
          <a:xfrm>
            <a:off x="3455876" y="2608548"/>
            <a:ext cx="577145" cy="346251"/>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b="1" spc="450" dirty="0">
                <a:solidFill>
                  <a:schemeClr val="tx1">
                    <a:lumMod val="75000"/>
                    <a:lumOff val="25000"/>
                  </a:schemeClr>
                </a:solidFill>
                <a:latin typeface="博洋行书 7000" panose="02000600000000000000" pitchFamily="2" charset="-122"/>
                <a:ea typeface="博洋行书 7000" panose="02000600000000000000" pitchFamily="2" charset="-122"/>
                <a:cs typeface="博洋行书 7000" panose="02000600000000000000" pitchFamily="2" charset="-122"/>
              </a:rPr>
              <a:t>02</a:t>
            </a:r>
            <a:endParaRPr lang="en-GB" altLang="zh-CN" b="1" spc="450" dirty="0">
              <a:solidFill>
                <a:schemeClr val="tx1">
                  <a:lumMod val="75000"/>
                  <a:lumOff val="25000"/>
                </a:schemeClr>
              </a:solidFill>
              <a:latin typeface="博洋行书 7000" panose="02000600000000000000" pitchFamily="2" charset="-122"/>
              <a:ea typeface="博洋行书 7000" panose="02000600000000000000" pitchFamily="2" charset="-122"/>
              <a:cs typeface="博洋行书 7000" panose="02000600000000000000" pitchFamily="2" charset="-122"/>
            </a:endParaRPr>
          </a:p>
        </p:txBody>
      </p:sp>
      <p:sp>
        <p:nvSpPr>
          <p:cNvPr id="12" name="文本框 1"/>
          <p:cNvSpPr txBox="1"/>
          <p:nvPr/>
        </p:nvSpPr>
        <p:spPr>
          <a:xfrm>
            <a:off x="689067" y="3196408"/>
            <a:ext cx="2452923" cy="299085"/>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项目介绍</a:t>
            </a:r>
          </a:p>
        </p:txBody>
      </p:sp>
      <p:sp>
        <p:nvSpPr>
          <p:cNvPr id="14" name="Freeform 11"/>
          <p:cNvSpPr/>
          <p:nvPr/>
        </p:nvSpPr>
        <p:spPr bwMode="auto">
          <a:xfrm rot="10800000">
            <a:off x="5229135" y="2471610"/>
            <a:ext cx="631493" cy="643505"/>
          </a:xfrm>
          <a:custGeom>
            <a:avLst/>
            <a:gdLst>
              <a:gd name="T0" fmla="*/ 1390 w 1390"/>
              <a:gd name="T1" fmla="*/ 710 h 1416"/>
              <a:gd name="T2" fmla="*/ 1389 w 1390"/>
              <a:gd name="T3" fmla="*/ 756 h 1416"/>
              <a:gd name="T4" fmla="*/ 1385 w 1390"/>
              <a:gd name="T5" fmla="*/ 802 h 1416"/>
              <a:gd name="T6" fmla="*/ 1377 w 1390"/>
              <a:gd name="T7" fmla="*/ 848 h 1416"/>
              <a:gd name="T8" fmla="*/ 1320 w 1390"/>
              <a:gd name="T9" fmla="*/ 999 h 1416"/>
              <a:gd name="T10" fmla="*/ 1302 w 1390"/>
              <a:gd name="T11" fmla="*/ 1035 h 1416"/>
              <a:gd name="T12" fmla="*/ 910 w 1390"/>
              <a:gd name="T13" fmla="*/ 1363 h 1416"/>
              <a:gd name="T14" fmla="*/ 878 w 1390"/>
              <a:gd name="T15" fmla="*/ 1372 h 1416"/>
              <a:gd name="T16" fmla="*/ 845 w 1390"/>
              <a:gd name="T17" fmla="*/ 1379 h 1416"/>
              <a:gd name="T18" fmla="*/ 818 w 1390"/>
              <a:gd name="T19" fmla="*/ 1384 h 1416"/>
              <a:gd name="T20" fmla="*/ 441 w 1390"/>
              <a:gd name="T21" fmla="*/ 1340 h 1416"/>
              <a:gd name="T22" fmla="*/ 414 w 1390"/>
              <a:gd name="T23" fmla="*/ 1327 h 1416"/>
              <a:gd name="T24" fmla="*/ 188 w 1390"/>
              <a:gd name="T25" fmla="*/ 1155 h 1416"/>
              <a:gd name="T26" fmla="*/ 172 w 1390"/>
              <a:gd name="T27" fmla="*/ 1134 h 1416"/>
              <a:gd name="T28" fmla="*/ 156 w 1390"/>
              <a:gd name="T29" fmla="*/ 1114 h 1416"/>
              <a:gd name="T30" fmla="*/ 117 w 1390"/>
              <a:gd name="T31" fmla="*/ 1062 h 1416"/>
              <a:gd name="T32" fmla="*/ 101 w 1390"/>
              <a:gd name="T33" fmla="*/ 1035 h 1416"/>
              <a:gd name="T34" fmla="*/ 14 w 1390"/>
              <a:gd name="T35" fmla="*/ 774 h 1416"/>
              <a:gd name="T36" fmla="*/ 10 w 1390"/>
              <a:gd name="T37" fmla="*/ 745 h 1416"/>
              <a:gd name="T38" fmla="*/ 45 w 1390"/>
              <a:gd name="T39" fmla="*/ 519 h 1416"/>
              <a:gd name="T40" fmla="*/ 52 w 1390"/>
              <a:gd name="T41" fmla="*/ 496 h 1416"/>
              <a:gd name="T42" fmla="*/ 80 w 1390"/>
              <a:gd name="T43" fmla="*/ 429 h 1416"/>
              <a:gd name="T44" fmla="*/ 94 w 1390"/>
              <a:gd name="T45" fmla="*/ 399 h 1416"/>
              <a:gd name="T46" fmla="*/ 354 w 1390"/>
              <a:gd name="T47" fmla="*/ 124 h 1416"/>
              <a:gd name="T48" fmla="*/ 393 w 1390"/>
              <a:gd name="T49" fmla="*/ 104 h 1416"/>
              <a:gd name="T50" fmla="*/ 840 w 1390"/>
              <a:gd name="T51" fmla="*/ 37 h 1416"/>
              <a:gd name="T52" fmla="*/ 887 w 1390"/>
              <a:gd name="T53" fmla="*/ 45 h 1416"/>
              <a:gd name="T54" fmla="*/ 1167 w 1390"/>
              <a:gd name="T55" fmla="*/ 190 h 1416"/>
              <a:gd name="T56" fmla="*/ 1192 w 1390"/>
              <a:gd name="T57" fmla="*/ 219 h 1416"/>
              <a:gd name="T58" fmla="*/ 1213 w 1390"/>
              <a:gd name="T59" fmla="*/ 251 h 1416"/>
              <a:gd name="T60" fmla="*/ 1388 w 1390"/>
              <a:gd name="T61" fmla="*/ 661 h 1416"/>
              <a:gd name="T62" fmla="*/ 1390 w 1390"/>
              <a:gd name="T63" fmla="*/ 710 h 1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0" h="1416">
                <a:moveTo>
                  <a:pt x="1390" y="710"/>
                </a:moveTo>
                <a:cubicBezTo>
                  <a:pt x="1390" y="725"/>
                  <a:pt x="1390" y="741"/>
                  <a:pt x="1389" y="756"/>
                </a:cubicBezTo>
                <a:cubicBezTo>
                  <a:pt x="1388" y="771"/>
                  <a:pt x="1387" y="787"/>
                  <a:pt x="1385" y="802"/>
                </a:cubicBezTo>
                <a:cubicBezTo>
                  <a:pt x="1383" y="818"/>
                  <a:pt x="1380" y="833"/>
                  <a:pt x="1377" y="848"/>
                </a:cubicBezTo>
                <a:cubicBezTo>
                  <a:pt x="1363" y="901"/>
                  <a:pt x="1344" y="951"/>
                  <a:pt x="1320" y="999"/>
                </a:cubicBezTo>
                <a:cubicBezTo>
                  <a:pt x="1314" y="1011"/>
                  <a:pt x="1308" y="1023"/>
                  <a:pt x="1302" y="1035"/>
                </a:cubicBezTo>
                <a:cubicBezTo>
                  <a:pt x="1238" y="1212"/>
                  <a:pt x="1090" y="1324"/>
                  <a:pt x="910" y="1363"/>
                </a:cubicBezTo>
                <a:cubicBezTo>
                  <a:pt x="899" y="1366"/>
                  <a:pt x="889" y="1369"/>
                  <a:pt x="878" y="1372"/>
                </a:cubicBezTo>
                <a:cubicBezTo>
                  <a:pt x="867" y="1375"/>
                  <a:pt x="856" y="1377"/>
                  <a:pt x="845" y="1379"/>
                </a:cubicBezTo>
                <a:cubicBezTo>
                  <a:pt x="836" y="1381"/>
                  <a:pt x="827" y="1383"/>
                  <a:pt x="818" y="1384"/>
                </a:cubicBezTo>
                <a:cubicBezTo>
                  <a:pt x="690" y="1416"/>
                  <a:pt x="562" y="1376"/>
                  <a:pt x="441" y="1340"/>
                </a:cubicBezTo>
                <a:cubicBezTo>
                  <a:pt x="432" y="1336"/>
                  <a:pt x="423" y="1332"/>
                  <a:pt x="414" y="1327"/>
                </a:cubicBezTo>
                <a:cubicBezTo>
                  <a:pt x="330" y="1284"/>
                  <a:pt x="246" y="1236"/>
                  <a:pt x="188" y="1155"/>
                </a:cubicBezTo>
                <a:cubicBezTo>
                  <a:pt x="183" y="1148"/>
                  <a:pt x="177" y="1141"/>
                  <a:pt x="172" y="1134"/>
                </a:cubicBezTo>
                <a:cubicBezTo>
                  <a:pt x="166" y="1128"/>
                  <a:pt x="161" y="1121"/>
                  <a:pt x="156" y="1114"/>
                </a:cubicBezTo>
                <a:cubicBezTo>
                  <a:pt x="142" y="1097"/>
                  <a:pt x="129" y="1080"/>
                  <a:pt x="117" y="1062"/>
                </a:cubicBezTo>
                <a:cubicBezTo>
                  <a:pt x="112" y="1053"/>
                  <a:pt x="106" y="1044"/>
                  <a:pt x="101" y="1035"/>
                </a:cubicBezTo>
                <a:cubicBezTo>
                  <a:pt x="46" y="960"/>
                  <a:pt x="18" y="872"/>
                  <a:pt x="14" y="774"/>
                </a:cubicBezTo>
                <a:cubicBezTo>
                  <a:pt x="13" y="764"/>
                  <a:pt x="11" y="755"/>
                  <a:pt x="10" y="745"/>
                </a:cubicBezTo>
                <a:cubicBezTo>
                  <a:pt x="0" y="670"/>
                  <a:pt x="14" y="593"/>
                  <a:pt x="45" y="519"/>
                </a:cubicBezTo>
                <a:cubicBezTo>
                  <a:pt x="47" y="511"/>
                  <a:pt x="50" y="504"/>
                  <a:pt x="52" y="496"/>
                </a:cubicBezTo>
                <a:cubicBezTo>
                  <a:pt x="61" y="473"/>
                  <a:pt x="70" y="451"/>
                  <a:pt x="80" y="429"/>
                </a:cubicBezTo>
                <a:cubicBezTo>
                  <a:pt x="84" y="419"/>
                  <a:pt x="89" y="409"/>
                  <a:pt x="94" y="399"/>
                </a:cubicBezTo>
                <a:cubicBezTo>
                  <a:pt x="152" y="286"/>
                  <a:pt x="240" y="187"/>
                  <a:pt x="354" y="124"/>
                </a:cubicBezTo>
                <a:cubicBezTo>
                  <a:pt x="367" y="116"/>
                  <a:pt x="380" y="110"/>
                  <a:pt x="393" y="104"/>
                </a:cubicBezTo>
                <a:cubicBezTo>
                  <a:pt x="530" y="24"/>
                  <a:pt x="690" y="0"/>
                  <a:pt x="840" y="37"/>
                </a:cubicBezTo>
                <a:cubicBezTo>
                  <a:pt x="856" y="39"/>
                  <a:pt x="871" y="42"/>
                  <a:pt x="887" y="45"/>
                </a:cubicBezTo>
                <a:cubicBezTo>
                  <a:pt x="993" y="67"/>
                  <a:pt x="1094" y="110"/>
                  <a:pt x="1167" y="190"/>
                </a:cubicBezTo>
                <a:cubicBezTo>
                  <a:pt x="1176" y="199"/>
                  <a:pt x="1184" y="209"/>
                  <a:pt x="1192" y="219"/>
                </a:cubicBezTo>
                <a:cubicBezTo>
                  <a:pt x="1199" y="229"/>
                  <a:pt x="1206" y="240"/>
                  <a:pt x="1213" y="251"/>
                </a:cubicBezTo>
                <a:cubicBezTo>
                  <a:pt x="1322" y="360"/>
                  <a:pt x="1374" y="512"/>
                  <a:pt x="1388" y="661"/>
                </a:cubicBezTo>
                <a:cubicBezTo>
                  <a:pt x="1390" y="677"/>
                  <a:pt x="1390" y="694"/>
                  <a:pt x="1390" y="710"/>
                </a:cubicBezTo>
                <a:close/>
              </a:path>
            </a:pathLst>
          </a:custGeom>
          <a:noFill/>
          <a:ln w="28575">
            <a:solidFill>
              <a:srgbClr val="261F1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noAutofit/>
          </a:bodyPr>
          <a:lstStyle/>
          <a:p>
            <a:pPr algn="ctr"/>
            <a:endParaRPr lang="zh-CN" altLang="en-US" sz="800" dirty="0">
              <a:solidFill>
                <a:srgbClr val="7F7F7F"/>
              </a:solidFill>
              <a:latin typeface="微软雅黑" panose="020B0503020204020204" pitchFamily="34" charset="-122"/>
              <a:ea typeface="微软雅黑" panose="020B0503020204020204" pitchFamily="34" charset="-122"/>
            </a:endParaRPr>
          </a:p>
        </p:txBody>
      </p:sp>
      <p:sp>
        <p:nvSpPr>
          <p:cNvPr id="15" name="文本框 1"/>
          <p:cNvSpPr txBox="1"/>
          <p:nvPr/>
        </p:nvSpPr>
        <p:spPr>
          <a:xfrm>
            <a:off x="5292080" y="2608548"/>
            <a:ext cx="577145" cy="346251"/>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b="1" spc="450" dirty="0">
                <a:solidFill>
                  <a:schemeClr val="tx1">
                    <a:lumMod val="75000"/>
                    <a:lumOff val="25000"/>
                  </a:schemeClr>
                </a:solidFill>
                <a:latin typeface="博洋行书 7000" panose="02000600000000000000" pitchFamily="2" charset="-122"/>
                <a:ea typeface="博洋行书 7000" panose="02000600000000000000" pitchFamily="2" charset="-122"/>
                <a:cs typeface="博洋行书 7000" panose="02000600000000000000" pitchFamily="2" charset="-122"/>
              </a:rPr>
              <a:t>03</a:t>
            </a:r>
            <a:endParaRPr lang="en-GB" altLang="zh-CN" b="1" spc="450" dirty="0">
              <a:solidFill>
                <a:schemeClr val="tx1">
                  <a:lumMod val="75000"/>
                  <a:lumOff val="25000"/>
                </a:schemeClr>
              </a:solidFill>
              <a:latin typeface="博洋行书 7000" panose="02000600000000000000" pitchFamily="2" charset="-122"/>
              <a:ea typeface="博洋行书 7000" panose="02000600000000000000" pitchFamily="2" charset="-122"/>
              <a:cs typeface="博洋行书 7000" panose="02000600000000000000" pitchFamily="2" charset="-122"/>
            </a:endParaRPr>
          </a:p>
        </p:txBody>
      </p:sp>
      <p:sp>
        <p:nvSpPr>
          <p:cNvPr id="17" name="Freeform 11"/>
          <p:cNvSpPr/>
          <p:nvPr/>
        </p:nvSpPr>
        <p:spPr bwMode="auto">
          <a:xfrm rot="10800000">
            <a:off x="7050565" y="2471610"/>
            <a:ext cx="631493" cy="643505"/>
          </a:xfrm>
          <a:custGeom>
            <a:avLst/>
            <a:gdLst>
              <a:gd name="T0" fmla="*/ 1390 w 1390"/>
              <a:gd name="T1" fmla="*/ 710 h 1416"/>
              <a:gd name="T2" fmla="*/ 1389 w 1390"/>
              <a:gd name="T3" fmla="*/ 756 h 1416"/>
              <a:gd name="T4" fmla="*/ 1385 w 1390"/>
              <a:gd name="T5" fmla="*/ 802 h 1416"/>
              <a:gd name="T6" fmla="*/ 1377 w 1390"/>
              <a:gd name="T7" fmla="*/ 848 h 1416"/>
              <a:gd name="T8" fmla="*/ 1320 w 1390"/>
              <a:gd name="T9" fmla="*/ 999 h 1416"/>
              <a:gd name="T10" fmla="*/ 1302 w 1390"/>
              <a:gd name="T11" fmla="*/ 1035 h 1416"/>
              <a:gd name="T12" fmla="*/ 910 w 1390"/>
              <a:gd name="T13" fmla="*/ 1363 h 1416"/>
              <a:gd name="T14" fmla="*/ 878 w 1390"/>
              <a:gd name="T15" fmla="*/ 1372 h 1416"/>
              <a:gd name="T16" fmla="*/ 845 w 1390"/>
              <a:gd name="T17" fmla="*/ 1379 h 1416"/>
              <a:gd name="T18" fmla="*/ 818 w 1390"/>
              <a:gd name="T19" fmla="*/ 1384 h 1416"/>
              <a:gd name="T20" fmla="*/ 441 w 1390"/>
              <a:gd name="T21" fmla="*/ 1340 h 1416"/>
              <a:gd name="T22" fmla="*/ 414 w 1390"/>
              <a:gd name="T23" fmla="*/ 1327 h 1416"/>
              <a:gd name="T24" fmla="*/ 188 w 1390"/>
              <a:gd name="T25" fmla="*/ 1155 h 1416"/>
              <a:gd name="T26" fmla="*/ 172 w 1390"/>
              <a:gd name="T27" fmla="*/ 1134 h 1416"/>
              <a:gd name="T28" fmla="*/ 156 w 1390"/>
              <a:gd name="T29" fmla="*/ 1114 h 1416"/>
              <a:gd name="T30" fmla="*/ 117 w 1390"/>
              <a:gd name="T31" fmla="*/ 1062 h 1416"/>
              <a:gd name="T32" fmla="*/ 101 w 1390"/>
              <a:gd name="T33" fmla="*/ 1035 h 1416"/>
              <a:gd name="T34" fmla="*/ 14 w 1390"/>
              <a:gd name="T35" fmla="*/ 774 h 1416"/>
              <a:gd name="T36" fmla="*/ 10 w 1390"/>
              <a:gd name="T37" fmla="*/ 745 h 1416"/>
              <a:gd name="T38" fmla="*/ 45 w 1390"/>
              <a:gd name="T39" fmla="*/ 519 h 1416"/>
              <a:gd name="T40" fmla="*/ 52 w 1390"/>
              <a:gd name="T41" fmla="*/ 496 h 1416"/>
              <a:gd name="T42" fmla="*/ 80 w 1390"/>
              <a:gd name="T43" fmla="*/ 429 h 1416"/>
              <a:gd name="T44" fmla="*/ 94 w 1390"/>
              <a:gd name="T45" fmla="*/ 399 h 1416"/>
              <a:gd name="T46" fmla="*/ 354 w 1390"/>
              <a:gd name="T47" fmla="*/ 124 h 1416"/>
              <a:gd name="T48" fmla="*/ 393 w 1390"/>
              <a:gd name="T49" fmla="*/ 104 h 1416"/>
              <a:gd name="T50" fmla="*/ 840 w 1390"/>
              <a:gd name="T51" fmla="*/ 37 h 1416"/>
              <a:gd name="T52" fmla="*/ 887 w 1390"/>
              <a:gd name="T53" fmla="*/ 45 h 1416"/>
              <a:gd name="T54" fmla="*/ 1167 w 1390"/>
              <a:gd name="T55" fmla="*/ 190 h 1416"/>
              <a:gd name="T56" fmla="*/ 1192 w 1390"/>
              <a:gd name="T57" fmla="*/ 219 h 1416"/>
              <a:gd name="T58" fmla="*/ 1213 w 1390"/>
              <a:gd name="T59" fmla="*/ 251 h 1416"/>
              <a:gd name="T60" fmla="*/ 1388 w 1390"/>
              <a:gd name="T61" fmla="*/ 661 h 1416"/>
              <a:gd name="T62" fmla="*/ 1390 w 1390"/>
              <a:gd name="T63" fmla="*/ 710 h 1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0" h="1416">
                <a:moveTo>
                  <a:pt x="1390" y="710"/>
                </a:moveTo>
                <a:cubicBezTo>
                  <a:pt x="1390" y="725"/>
                  <a:pt x="1390" y="741"/>
                  <a:pt x="1389" y="756"/>
                </a:cubicBezTo>
                <a:cubicBezTo>
                  <a:pt x="1388" y="771"/>
                  <a:pt x="1387" y="787"/>
                  <a:pt x="1385" y="802"/>
                </a:cubicBezTo>
                <a:cubicBezTo>
                  <a:pt x="1383" y="818"/>
                  <a:pt x="1380" y="833"/>
                  <a:pt x="1377" y="848"/>
                </a:cubicBezTo>
                <a:cubicBezTo>
                  <a:pt x="1363" y="901"/>
                  <a:pt x="1344" y="951"/>
                  <a:pt x="1320" y="999"/>
                </a:cubicBezTo>
                <a:cubicBezTo>
                  <a:pt x="1314" y="1011"/>
                  <a:pt x="1308" y="1023"/>
                  <a:pt x="1302" y="1035"/>
                </a:cubicBezTo>
                <a:cubicBezTo>
                  <a:pt x="1238" y="1212"/>
                  <a:pt x="1090" y="1324"/>
                  <a:pt x="910" y="1363"/>
                </a:cubicBezTo>
                <a:cubicBezTo>
                  <a:pt x="899" y="1366"/>
                  <a:pt x="889" y="1369"/>
                  <a:pt x="878" y="1372"/>
                </a:cubicBezTo>
                <a:cubicBezTo>
                  <a:pt x="867" y="1375"/>
                  <a:pt x="856" y="1377"/>
                  <a:pt x="845" y="1379"/>
                </a:cubicBezTo>
                <a:cubicBezTo>
                  <a:pt x="836" y="1381"/>
                  <a:pt x="827" y="1383"/>
                  <a:pt x="818" y="1384"/>
                </a:cubicBezTo>
                <a:cubicBezTo>
                  <a:pt x="690" y="1416"/>
                  <a:pt x="562" y="1376"/>
                  <a:pt x="441" y="1340"/>
                </a:cubicBezTo>
                <a:cubicBezTo>
                  <a:pt x="432" y="1336"/>
                  <a:pt x="423" y="1332"/>
                  <a:pt x="414" y="1327"/>
                </a:cubicBezTo>
                <a:cubicBezTo>
                  <a:pt x="330" y="1284"/>
                  <a:pt x="246" y="1236"/>
                  <a:pt x="188" y="1155"/>
                </a:cubicBezTo>
                <a:cubicBezTo>
                  <a:pt x="183" y="1148"/>
                  <a:pt x="177" y="1141"/>
                  <a:pt x="172" y="1134"/>
                </a:cubicBezTo>
                <a:cubicBezTo>
                  <a:pt x="166" y="1128"/>
                  <a:pt x="161" y="1121"/>
                  <a:pt x="156" y="1114"/>
                </a:cubicBezTo>
                <a:cubicBezTo>
                  <a:pt x="142" y="1097"/>
                  <a:pt x="129" y="1080"/>
                  <a:pt x="117" y="1062"/>
                </a:cubicBezTo>
                <a:cubicBezTo>
                  <a:pt x="112" y="1053"/>
                  <a:pt x="106" y="1044"/>
                  <a:pt x="101" y="1035"/>
                </a:cubicBezTo>
                <a:cubicBezTo>
                  <a:pt x="46" y="960"/>
                  <a:pt x="18" y="872"/>
                  <a:pt x="14" y="774"/>
                </a:cubicBezTo>
                <a:cubicBezTo>
                  <a:pt x="13" y="764"/>
                  <a:pt x="11" y="755"/>
                  <a:pt x="10" y="745"/>
                </a:cubicBezTo>
                <a:cubicBezTo>
                  <a:pt x="0" y="670"/>
                  <a:pt x="14" y="593"/>
                  <a:pt x="45" y="519"/>
                </a:cubicBezTo>
                <a:cubicBezTo>
                  <a:pt x="47" y="511"/>
                  <a:pt x="50" y="504"/>
                  <a:pt x="52" y="496"/>
                </a:cubicBezTo>
                <a:cubicBezTo>
                  <a:pt x="61" y="473"/>
                  <a:pt x="70" y="451"/>
                  <a:pt x="80" y="429"/>
                </a:cubicBezTo>
                <a:cubicBezTo>
                  <a:pt x="84" y="419"/>
                  <a:pt x="89" y="409"/>
                  <a:pt x="94" y="399"/>
                </a:cubicBezTo>
                <a:cubicBezTo>
                  <a:pt x="152" y="286"/>
                  <a:pt x="240" y="187"/>
                  <a:pt x="354" y="124"/>
                </a:cubicBezTo>
                <a:cubicBezTo>
                  <a:pt x="367" y="116"/>
                  <a:pt x="380" y="110"/>
                  <a:pt x="393" y="104"/>
                </a:cubicBezTo>
                <a:cubicBezTo>
                  <a:pt x="530" y="24"/>
                  <a:pt x="690" y="0"/>
                  <a:pt x="840" y="37"/>
                </a:cubicBezTo>
                <a:cubicBezTo>
                  <a:pt x="856" y="39"/>
                  <a:pt x="871" y="42"/>
                  <a:pt x="887" y="45"/>
                </a:cubicBezTo>
                <a:cubicBezTo>
                  <a:pt x="993" y="67"/>
                  <a:pt x="1094" y="110"/>
                  <a:pt x="1167" y="190"/>
                </a:cubicBezTo>
                <a:cubicBezTo>
                  <a:pt x="1176" y="199"/>
                  <a:pt x="1184" y="209"/>
                  <a:pt x="1192" y="219"/>
                </a:cubicBezTo>
                <a:cubicBezTo>
                  <a:pt x="1199" y="229"/>
                  <a:pt x="1206" y="240"/>
                  <a:pt x="1213" y="251"/>
                </a:cubicBezTo>
                <a:cubicBezTo>
                  <a:pt x="1322" y="360"/>
                  <a:pt x="1374" y="512"/>
                  <a:pt x="1388" y="661"/>
                </a:cubicBezTo>
                <a:cubicBezTo>
                  <a:pt x="1390" y="677"/>
                  <a:pt x="1390" y="694"/>
                  <a:pt x="1390" y="710"/>
                </a:cubicBezTo>
                <a:close/>
              </a:path>
            </a:pathLst>
          </a:custGeom>
          <a:noFill/>
          <a:ln w="28575">
            <a:solidFill>
              <a:srgbClr val="261F1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noAutofit/>
          </a:bodyPr>
          <a:lstStyle/>
          <a:p>
            <a:pPr algn="ctr"/>
            <a:endParaRPr lang="zh-CN" altLang="en-US" sz="800" dirty="0">
              <a:solidFill>
                <a:srgbClr val="7F7F7F"/>
              </a:solidFill>
              <a:latin typeface="微软雅黑" panose="020B0503020204020204" pitchFamily="34" charset="-122"/>
              <a:ea typeface="微软雅黑" panose="020B0503020204020204" pitchFamily="34" charset="-122"/>
            </a:endParaRPr>
          </a:p>
        </p:txBody>
      </p:sp>
      <p:sp>
        <p:nvSpPr>
          <p:cNvPr id="18" name="文本框 1"/>
          <p:cNvSpPr txBox="1"/>
          <p:nvPr/>
        </p:nvSpPr>
        <p:spPr>
          <a:xfrm>
            <a:off x="7128284" y="2608548"/>
            <a:ext cx="577145" cy="346251"/>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b="1" spc="450" dirty="0">
                <a:solidFill>
                  <a:schemeClr val="tx1">
                    <a:lumMod val="75000"/>
                    <a:lumOff val="25000"/>
                  </a:schemeClr>
                </a:solidFill>
                <a:latin typeface="博洋行书 7000" panose="02000600000000000000" pitchFamily="2" charset="-122"/>
                <a:ea typeface="博洋行书 7000" panose="02000600000000000000" pitchFamily="2" charset="-122"/>
                <a:cs typeface="博洋行书 7000" panose="02000600000000000000" pitchFamily="2" charset="-122"/>
              </a:rPr>
              <a:t>04</a:t>
            </a:r>
            <a:endParaRPr lang="en-GB" altLang="zh-CN" b="1" spc="450" dirty="0">
              <a:solidFill>
                <a:schemeClr val="tx1">
                  <a:lumMod val="75000"/>
                  <a:lumOff val="25000"/>
                </a:schemeClr>
              </a:solidFill>
              <a:latin typeface="博洋行书 7000" panose="02000600000000000000" pitchFamily="2" charset="-122"/>
              <a:ea typeface="博洋行书 7000" panose="02000600000000000000" pitchFamily="2" charset="-122"/>
              <a:cs typeface="博洋行书 7000" panose="02000600000000000000" pitchFamily="2" charset="-122"/>
            </a:endParaRPr>
          </a:p>
        </p:txBody>
      </p:sp>
      <p:sp>
        <p:nvSpPr>
          <p:cNvPr id="20" name="TextBox 14"/>
          <p:cNvSpPr txBox="1"/>
          <p:nvPr/>
        </p:nvSpPr>
        <p:spPr>
          <a:xfrm>
            <a:off x="1159141" y="3478071"/>
            <a:ext cx="1512772" cy="271145"/>
          </a:xfrm>
          <a:prstGeom prst="rect">
            <a:avLst/>
          </a:prstGeom>
          <a:noFill/>
        </p:spPr>
        <p:txBody>
          <a:bodyPr wrap="square" lIns="68581" tIns="34291" rIns="68581" bIns="34291" rtlCol="0">
            <a:spAutoFit/>
          </a:bodyPr>
          <a:lstStyle/>
          <a:p>
            <a:pPr algn="ctr">
              <a:lnSpc>
                <a:spcPct val="120000"/>
              </a:lnSpc>
            </a:pPr>
            <a:r>
              <a:rPr lang="en-US" altLang="zh-CN" sz="1100" dirty="0">
                <a:solidFill>
                  <a:srgbClr val="7F7F7F"/>
                </a:solidFill>
                <a:latin typeface="微软雅黑" panose="020B0503020204020204" pitchFamily="34" charset="-122"/>
                <a:ea typeface="微软雅黑" panose="020B0503020204020204" pitchFamily="34" charset="-122"/>
              </a:rPr>
              <a:t>Project introduction</a:t>
            </a:r>
          </a:p>
        </p:txBody>
      </p:sp>
      <p:sp>
        <p:nvSpPr>
          <p:cNvPr id="2" name="文本框 1"/>
          <p:cNvSpPr txBox="1"/>
          <p:nvPr/>
        </p:nvSpPr>
        <p:spPr>
          <a:xfrm>
            <a:off x="2474052" y="3196408"/>
            <a:ext cx="2452923" cy="299085"/>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项目功能</a:t>
            </a:r>
          </a:p>
        </p:txBody>
      </p:sp>
      <p:sp>
        <p:nvSpPr>
          <p:cNvPr id="3" name="TextBox 14"/>
          <p:cNvSpPr txBox="1"/>
          <p:nvPr/>
        </p:nvSpPr>
        <p:spPr>
          <a:xfrm>
            <a:off x="2944126" y="3478071"/>
            <a:ext cx="1512772" cy="271145"/>
          </a:xfrm>
          <a:prstGeom prst="rect">
            <a:avLst/>
          </a:prstGeom>
          <a:noFill/>
        </p:spPr>
        <p:txBody>
          <a:bodyPr wrap="square" lIns="68581" tIns="34291" rIns="68581" bIns="34291" rtlCol="0">
            <a:spAutoFit/>
          </a:bodyPr>
          <a:lstStyle/>
          <a:p>
            <a:pPr algn="ctr">
              <a:lnSpc>
                <a:spcPct val="120000"/>
              </a:lnSpc>
            </a:pPr>
            <a:r>
              <a:rPr lang="zh-CN" altLang="en-US" sz="1100" dirty="0">
                <a:solidFill>
                  <a:srgbClr val="7F7F7F"/>
                </a:solidFill>
                <a:latin typeface="微软雅黑" panose="020B0503020204020204" pitchFamily="34" charset="-122"/>
                <a:ea typeface="微软雅黑" panose="020B0503020204020204" pitchFamily="34" charset="-122"/>
              </a:rPr>
              <a:t>Project function</a:t>
            </a:r>
          </a:p>
        </p:txBody>
      </p:sp>
      <p:sp>
        <p:nvSpPr>
          <p:cNvPr id="4" name="文本框 3"/>
          <p:cNvSpPr txBox="1"/>
          <p:nvPr/>
        </p:nvSpPr>
        <p:spPr>
          <a:xfrm>
            <a:off x="4354287" y="3196408"/>
            <a:ext cx="2452923" cy="299085"/>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算法与具体实现</a:t>
            </a:r>
          </a:p>
        </p:txBody>
      </p:sp>
      <p:sp>
        <p:nvSpPr>
          <p:cNvPr id="5" name="TextBox 14"/>
          <p:cNvSpPr txBox="1"/>
          <p:nvPr/>
        </p:nvSpPr>
        <p:spPr>
          <a:xfrm>
            <a:off x="4824361" y="3478071"/>
            <a:ext cx="1512772" cy="473710"/>
          </a:xfrm>
          <a:prstGeom prst="rect">
            <a:avLst/>
          </a:prstGeom>
          <a:noFill/>
        </p:spPr>
        <p:txBody>
          <a:bodyPr wrap="square" lIns="68581" tIns="34291" rIns="68581" bIns="34291" rtlCol="0">
            <a:spAutoFit/>
          </a:bodyPr>
          <a:lstStyle/>
          <a:p>
            <a:pPr algn="ctr">
              <a:lnSpc>
                <a:spcPct val="120000"/>
              </a:lnSpc>
            </a:pPr>
            <a:r>
              <a:rPr lang="zh-CN" altLang="en-US" sz="1100" dirty="0">
                <a:solidFill>
                  <a:srgbClr val="7F7F7F"/>
                </a:solidFill>
                <a:latin typeface="微软雅黑" panose="020B0503020204020204" pitchFamily="34" charset="-122"/>
                <a:ea typeface="微软雅黑" panose="020B0503020204020204" pitchFamily="34" charset="-122"/>
              </a:rPr>
              <a:t>Algorithm and implementation</a:t>
            </a:r>
          </a:p>
        </p:txBody>
      </p:sp>
      <p:sp>
        <p:nvSpPr>
          <p:cNvPr id="24" name="文本框 23"/>
          <p:cNvSpPr txBox="1"/>
          <p:nvPr/>
        </p:nvSpPr>
        <p:spPr>
          <a:xfrm>
            <a:off x="6139272" y="3196408"/>
            <a:ext cx="2452923" cy="299085"/>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团队分工</a:t>
            </a:r>
          </a:p>
        </p:txBody>
      </p:sp>
      <p:sp>
        <p:nvSpPr>
          <p:cNvPr id="25" name="TextBox 14"/>
          <p:cNvSpPr txBox="1"/>
          <p:nvPr/>
        </p:nvSpPr>
        <p:spPr>
          <a:xfrm>
            <a:off x="6609346" y="3478071"/>
            <a:ext cx="1512772" cy="473710"/>
          </a:xfrm>
          <a:prstGeom prst="rect">
            <a:avLst/>
          </a:prstGeom>
          <a:noFill/>
        </p:spPr>
        <p:txBody>
          <a:bodyPr wrap="square" lIns="68581" tIns="34291" rIns="68581" bIns="34291" rtlCol="0">
            <a:spAutoFit/>
          </a:bodyPr>
          <a:lstStyle/>
          <a:p>
            <a:pPr algn="ctr">
              <a:lnSpc>
                <a:spcPct val="120000"/>
              </a:lnSpc>
            </a:pPr>
            <a:r>
              <a:rPr lang="zh-CN" altLang="en-US" sz="1100" dirty="0">
                <a:solidFill>
                  <a:srgbClr val="7F7F7F"/>
                </a:solidFill>
                <a:latin typeface="微软雅黑" panose="020B0503020204020204" pitchFamily="34" charset="-122"/>
                <a:ea typeface="微软雅黑" panose="020B0503020204020204" pitchFamily="34" charset="-122"/>
              </a:rPr>
              <a:t>Team division of labor</a:t>
            </a:r>
          </a:p>
        </p:txBody>
      </p:sp>
    </p:spTree>
  </p:cSld>
  <p:clrMapOvr>
    <a:masterClrMapping/>
  </p:clrMapOvr>
  <mc:AlternateContent xmlns:mc="http://schemas.openxmlformats.org/markup-compatibility/2006" xmlns:p14="http://schemas.microsoft.com/office/powerpoint/2010/main">
    <mc:Choice Requires="p14">
      <p:transition>
        <p:push dir="d"/>
      </p:transition>
    </mc:Choice>
    <mc:Fallback xmlns="">
      <p:transition>
        <p:push dir="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21" presetClass="entr" presetSubtype="1"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heel(1)">
                                      <p:cBhvr>
                                        <p:cTn id="13" dur="730"/>
                                        <p:tgtEl>
                                          <p:spTgt spid="8"/>
                                        </p:tgtEl>
                                      </p:cBhvr>
                                    </p:animEffect>
                                  </p:childTnLst>
                                </p:cTn>
                              </p:par>
                              <p:par>
                                <p:cTn id="14" presetID="8" presetClass="emph" presetSubtype="0" repeatCount="indefinite" fill="hold" grpId="1" nodeType="withEffect">
                                  <p:stCondLst>
                                    <p:cond delay="250"/>
                                  </p:stCondLst>
                                  <p:childTnLst>
                                    <p:animRot by="21600000">
                                      <p:cBhvr>
                                        <p:cTn id="15" dur="2000" fill="hold"/>
                                        <p:tgtEl>
                                          <p:spTgt spid="8"/>
                                        </p:tgtEl>
                                        <p:attrNameLst>
                                          <p:attrName>r</p:attrName>
                                        </p:attrNameLst>
                                      </p:cBhvr>
                                    </p:animRot>
                                  </p:childTnLst>
                                </p:cTn>
                              </p:par>
                              <p:par>
                                <p:cTn id="16" presetID="2" presetClass="entr" presetSubtype="4" accel="72000" fill="hold" grpId="0" nodeType="withEffect">
                                  <p:stCondLst>
                                    <p:cond delay="500"/>
                                  </p:stCondLst>
                                  <p:iterate type="lt">
                                    <p:tmPct val="0"/>
                                  </p:iterate>
                                  <p:childTnLst>
                                    <p:set>
                                      <p:cBhvr>
                                        <p:cTn id="17" dur="1" fill="hold">
                                          <p:stCondLst>
                                            <p:cond delay="0"/>
                                          </p:stCondLst>
                                        </p:cTn>
                                        <p:tgtEl>
                                          <p:spTgt spid="9"/>
                                        </p:tgtEl>
                                        <p:attrNameLst>
                                          <p:attrName>style.visibility</p:attrName>
                                        </p:attrNameLst>
                                      </p:cBhvr>
                                      <p:to>
                                        <p:strVal val="visible"/>
                                      </p:to>
                                    </p:set>
                                    <p:anim calcmode="lin" valueType="num">
                                      <p:cBhvr additive="base">
                                        <p:cTn id="18" dur="730" fill="hold"/>
                                        <p:tgtEl>
                                          <p:spTgt spid="9"/>
                                        </p:tgtEl>
                                        <p:attrNameLst>
                                          <p:attrName>ppt_x</p:attrName>
                                        </p:attrNameLst>
                                      </p:cBhvr>
                                      <p:tavLst>
                                        <p:tav tm="0">
                                          <p:val>
                                            <p:strVal val="#ppt_x"/>
                                          </p:val>
                                        </p:tav>
                                        <p:tav tm="100000">
                                          <p:val>
                                            <p:strVal val="#ppt_x"/>
                                          </p:val>
                                        </p:tav>
                                      </p:tavLst>
                                    </p:anim>
                                    <p:anim calcmode="lin" valueType="num">
                                      <p:cBhvr additive="base">
                                        <p:cTn id="19" dur="730" fill="hold"/>
                                        <p:tgtEl>
                                          <p:spTgt spid="9"/>
                                        </p:tgtEl>
                                        <p:attrNameLst>
                                          <p:attrName>ppt_y</p:attrName>
                                        </p:attrNameLst>
                                      </p:cBhvr>
                                      <p:tavLst>
                                        <p:tav tm="0">
                                          <p:val>
                                            <p:strVal val="1+#ppt_h/2"/>
                                          </p:val>
                                        </p:tav>
                                        <p:tav tm="100000">
                                          <p:val>
                                            <p:strVal val="#ppt_y"/>
                                          </p:val>
                                        </p:tav>
                                      </p:tavLst>
                                    </p:anim>
                                  </p:childTnLst>
                                </p:cTn>
                              </p:par>
                              <p:par>
                                <p:cTn id="20" presetID="2" presetClass="entr" presetSubtype="4" accel="72000" fill="hold" grpId="0" nodeType="withEffect">
                                  <p:stCondLst>
                                    <p:cond delay="930"/>
                                  </p:stCondLst>
                                  <p:iterate type="lt">
                                    <p:tmPct val="0"/>
                                  </p:iterate>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600" fill="hold"/>
                                        <p:tgtEl>
                                          <p:spTgt spid="12"/>
                                        </p:tgtEl>
                                        <p:attrNameLst>
                                          <p:attrName>ppt_x</p:attrName>
                                        </p:attrNameLst>
                                      </p:cBhvr>
                                      <p:tavLst>
                                        <p:tav tm="0">
                                          <p:val>
                                            <p:strVal val="#ppt_x"/>
                                          </p:val>
                                        </p:tav>
                                        <p:tav tm="100000">
                                          <p:val>
                                            <p:strVal val="#ppt_x"/>
                                          </p:val>
                                        </p:tav>
                                      </p:tavLst>
                                    </p:anim>
                                    <p:anim calcmode="lin" valueType="num">
                                      <p:cBhvr additive="base">
                                        <p:cTn id="23" dur="600" fill="hold"/>
                                        <p:tgtEl>
                                          <p:spTgt spid="12"/>
                                        </p:tgtEl>
                                        <p:attrNameLst>
                                          <p:attrName>ppt_y</p:attrName>
                                        </p:attrNameLst>
                                      </p:cBhvr>
                                      <p:tavLst>
                                        <p:tav tm="0">
                                          <p:val>
                                            <p:strVal val="1+#ppt_h/2"/>
                                          </p:val>
                                        </p:tav>
                                        <p:tav tm="100000">
                                          <p:val>
                                            <p:strVal val="#ppt_y"/>
                                          </p:val>
                                        </p:tav>
                                      </p:tavLst>
                                    </p:anim>
                                  </p:childTnLst>
                                </p:cTn>
                              </p:par>
                              <p:par>
                                <p:cTn id="24" presetID="10" presetClass="entr" presetSubtype="0" fill="hold" grpId="0" nodeType="withEffect">
                                  <p:stCondLst>
                                    <p:cond delay="143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600"/>
                                        <p:tgtEl>
                                          <p:spTgt spid="20"/>
                                        </p:tgtEl>
                                      </p:cBhvr>
                                    </p:animEffect>
                                  </p:childTnLst>
                                </p:cTn>
                              </p:par>
                              <p:par>
                                <p:cTn id="27" presetID="21" presetClass="entr" presetSubtype="1" fill="hold" grpId="0" nodeType="withEffect">
                                  <p:stCondLst>
                                    <p:cond delay="2030"/>
                                  </p:stCondLst>
                                  <p:childTnLst>
                                    <p:set>
                                      <p:cBhvr>
                                        <p:cTn id="28" dur="1" fill="hold">
                                          <p:stCondLst>
                                            <p:cond delay="0"/>
                                          </p:stCondLst>
                                        </p:cTn>
                                        <p:tgtEl>
                                          <p:spTgt spid="10"/>
                                        </p:tgtEl>
                                        <p:attrNameLst>
                                          <p:attrName>style.visibility</p:attrName>
                                        </p:attrNameLst>
                                      </p:cBhvr>
                                      <p:to>
                                        <p:strVal val="visible"/>
                                      </p:to>
                                    </p:set>
                                    <p:animEffect transition="in" filter="wheel(1)">
                                      <p:cBhvr>
                                        <p:cTn id="29" dur="700"/>
                                        <p:tgtEl>
                                          <p:spTgt spid="10"/>
                                        </p:tgtEl>
                                      </p:cBhvr>
                                    </p:animEffect>
                                  </p:childTnLst>
                                </p:cTn>
                              </p:par>
                              <p:par>
                                <p:cTn id="30" presetID="8" presetClass="emph" presetSubtype="0" repeatCount="indefinite" fill="hold" grpId="1" nodeType="withEffect">
                                  <p:stCondLst>
                                    <p:cond delay="2730"/>
                                  </p:stCondLst>
                                  <p:childTnLst>
                                    <p:animRot by="21600000">
                                      <p:cBhvr>
                                        <p:cTn id="31" dur="2000" fill="hold"/>
                                        <p:tgtEl>
                                          <p:spTgt spid="10"/>
                                        </p:tgtEl>
                                        <p:attrNameLst>
                                          <p:attrName>r</p:attrName>
                                        </p:attrNameLst>
                                      </p:cBhvr>
                                    </p:animRot>
                                  </p:childTnLst>
                                </p:cTn>
                              </p:par>
                              <p:par>
                                <p:cTn id="32" presetID="2" presetClass="entr" presetSubtype="4" accel="72000" fill="hold" grpId="0" nodeType="withEffect">
                                  <p:stCondLst>
                                    <p:cond delay="2730"/>
                                  </p:stCondLst>
                                  <p:iterate type="lt">
                                    <p:tmPct val="10000"/>
                                  </p:iterate>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1000" fill="hold"/>
                                        <p:tgtEl>
                                          <p:spTgt spid="11"/>
                                        </p:tgtEl>
                                        <p:attrNameLst>
                                          <p:attrName>ppt_x</p:attrName>
                                        </p:attrNameLst>
                                      </p:cBhvr>
                                      <p:tavLst>
                                        <p:tav tm="0">
                                          <p:val>
                                            <p:strVal val="#ppt_x"/>
                                          </p:val>
                                        </p:tav>
                                        <p:tav tm="100000">
                                          <p:val>
                                            <p:strVal val="#ppt_x"/>
                                          </p:val>
                                        </p:tav>
                                      </p:tavLst>
                                    </p:anim>
                                    <p:anim calcmode="lin" valueType="num">
                                      <p:cBhvr additive="base">
                                        <p:cTn id="35" dur="1000" fill="hold"/>
                                        <p:tgtEl>
                                          <p:spTgt spid="11"/>
                                        </p:tgtEl>
                                        <p:attrNameLst>
                                          <p:attrName>ppt_y</p:attrName>
                                        </p:attrNameLst>
                                      </p:cBhvr>
                                      <p:tavLst>
                                        <p:tav tm="0">
                                          <p:val>
                                            <p:strVal val="1+#ppt_h/2"/>
                                          </p:val>
                                        </p:tav>
                                        <p:tav tm="100000">
                                          <p:val>
                                            <p:strVal val="#ppt_y"/>
                                          </p:val>
                                        </p:tav>
                                      </p:tavLst>
                                    </p:anim>
                                  </p:childTnLst>
                                </p:cTn>
                              </p:par>
                              <p:par>
                                <p:cTn id="36" presetID="21" presetClass="entr" presetSubtype="1" fill="hold" grpId="0" nodeType="withEffect">
                                  <p:stCondLst>
                                    <p:cond delay="5230"/>
                                  </p:stCondLst>
                                  <p:childTnLst>
                                    <p:set>
                                      <p:cBhvr>
                                        <p:cTn id="37" dur="1" fill="hold">
                                          <p:stCondLst>
                                            <p:cond delay="0"/>
                                          </p:stCondLst>
                                        </p:cTn>
                                        <p:tgtEl>
                                          <p:spTgt spid="14"/>
                                        </p:tgtEl>
                                        <p:attrNameLst>
                                          <p:attrName>style.visibility</p:attrName>
                                        </p:attrNameLst>
                                      </p:cBhvr>
                                      <p:to>
                                        <p:strVal val="visible"/>
                                      </p:to>
                                    </p:set>
                                    <p:animEffect transition="in" filter="wheel(1)">
                                      <p:cBhvr>
                                        <p:cTn id="38" dur="500"/>
                                        <p:tgtEl>
                                          <p:spTgt spid="14"/>
                                        </p:tgtEl>
                                      </p:cBhvr>
                                    </p:animEffect>
                                  </p:childTnLst>
                                </p:cTn>
                              </p:par>
                              <p:par>
                                <p:cTn id="39" presetID="8" presetClass="emph" presetSubtype="0" repeatCount="indefinite" fill="hold" grpId="1" nodeType="withEffect">
                                  <p:stCondLst>
                                    <p:cond delay="5730"/>
                                  </p:stCondLst>
                                  <p:childTnLst>
                                    <p:animRot by="21600000">
                                      <p:cBhvr>
                                        <p:cTn id="40" dur="2000" fill="hold"/>
                                        <p:tgtEl>
                                          <p:spTgt spid="14"/>
                                        </p:tgtEl>
                                        <p:attrNameLst>
                                          <p:attrName>r</p:attrName>
                                        </p:attrNameLst>
                                      </p:cBhvr>
                                    </p:animRot>
                                  </p:childTnLst>
                                </p:cTn>
                              </p:par>
                              <p:par>
                                <p:cTn id="41" presetID="2" presetClass="entr" presetSubtype="4" accel="72000" fill="hold" grpId="0" nodeType="withEffect">
                                  <p:stCondLst>
                                    <p:cond delay="5730"/>
                                  </p:stCondLst>
                                  <p:iterate type="lt">
                                    <p:tmPct val="10000"/>
                                  </p:iterate>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700" fill="hold"/>
                                        <p:tgtEl>
                                          <p:spTgt spid="15"/>
                                        </p:tgtEl>
                                        <p:attrNameLst>
                                          <p:attrName>ppt_x</p:attrName>
                                        </p:attrNameLst>
                                      </p:cBhvr>
                                      <p:tavLst>
                                        <p:tav tm="0">
                                          <p:val>
                                            <p:strVal val="#ppt_x"/>
                                          </p:val>
                                        </p:tav>
                                        <p:tav tm="100000">
                                          <p:val>
                                            <p:strVal val="#ppt_x"/>
                                          </p:val>
                                        </p:tav>
                                      </p:tavLst>
                                    </p:anim>
                                    <p:anim calcmode="lin" valueType="num">
                                      <p:cBhvr additive="base">
                                        <p:cTn id="44" dur="700" fill="hold"/>
                                        <p:tgtEl>
                                          <p:spTgt spid="15"/>
                                        </p:tgtEl>
                                        <p:attrNameLst>
                                          <p:attrName>ppt_y</p:attrName>
                                        </p:attrNameLst>
                                      </p:cBhvr>
                                      <p:tavLst>
                                        <p:tav tm="0">
                                          <p:val>
                                            <p:strVal val="1+#ppt_h/2"/>
                                          </p:val>
                                        </p:tav>
                                        <p:tav tm="100000">
                                          <p:val>
                                            <p:strVal val="#ppt_y"/>
                                          </p:val>
                                        </p:tav>
                                      </p:tavLst>
                                    </p:anim>
                                  </p:childTnLst>
                                </p:cTn>
                              </p:par>
                              <p:par>
                                <p:cTn id="45" presetID="21" presetClass="entr" presetSubtype="1" fill="hold" grpId="0" nodeType="withEffect">
                                  <p:stCondLst>
                                    <p:cond delay="9930"/>
                                  </p:stCondLst>
                                  <p:childTnLst>
                                    <p:set>
                                      <p:cBhvr>
                                        <p:cTn id="46" dur="1" fill="hold">
                                          <p:stCondLst>
                                            <p:cond delay="0"/>
                                          </p:stCondLst>
                                        </p:cTn>
                                        <p:tgtEl>
                                          <p:spTgt spid="17"/>
                                        </p:tgtEl>
                                        <p:attrNameLst>
                                          <p:attrName>style.visibility</p:attrName>
                                        </p:attrNameLst>
                                      </p:cBhvr>
                                      <p:to>
                                        <p:strVal val="visible"/>
                                      </p:to>
                                    </p:set>
                                    <p:animEffect transition="in" filter="wheel(1)">
                                      <p:cBhvr>
                                        <p:cTn id="47" dur="1000"/>
                                        <p:tgtEl>
                                          <p:spTgt spid="17"/>
                                        </p:tgtEl>
                                      </p:cBhvr>
                                    </p:animEffect>
                                  </p:childTnLst>
                                </p:cTn>
                              </p:par>
                              <p:par>
                                <p:cTn id="48" presetID="8" presetClass="emph" presetSubtype="0" repeatCount="indefinite" fill="hold" grpId="1" nodeType="withEffect">
                                  <p:stCondLst>
                                    <p:cond delay="10430"/>
                                  </p:stCondLst>
                                  <p:childTnLst>
                                    <p:animRot by="21600000">
                                      <p:cBhvr>
                                        <p:cTn id="49" dur="2875" fill="hold"/>
                                        <p:tgtEl>
                                          <p:spTgt spid="17"/>
                                        </p:tgtEl>
                                        <p:attrNameLst>
                                          <p:attrName>r</p:attrName>
                                        </p:attrNameLst>
                                      </p:cBhvr>
                                    </p:animRot>
                                  </p:childTnLst>
                                </p:cTn>
                              </p:par>
                              <p:par>
                                <p:cTn id="50" presetID="2" presetClass="entr" presetSubtype="4" accel="72000" fill="hold" grpId="0" nodeType="withEffect">
                                  <p:stCondLst>
                                    <p:cond delay="10930"/>
                                  </p:stCondLst>
                                  <p:iterate type="lt">
                                    <p:tmPct val="10000"/>
                                  </p:iterate>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600" fill="hold"/>
                                        <p:tgtEl>
                                          <p:spTgt spid="18"/>
                                        </p:tgtEl>
                                        <p:attrNameLst>
                                          <p:attrName>ppt_x</p:attrName>
                                        </p:attrNameLst>
                                      </p:cBhvr>
                                      <p:tavLst>
                                        <p:tav tm="0">
                                          <p:val>
                                            <p:strVal val="#ppt_x"/>
                                          </p:val>
                                        </p:tav>
                                        <p:tav tm="100000">
                                          <p:val>
                                            <p:strVal val="#ppt_x"/>
                                          </p:val>
                                        </p:tav>
                                      </p:tavLst>
                                    </p:anim>
                                    <p:anim calcmode="lin" valueType="num">
                                      <p:cBhvr additive="base">
                                        <p:cTn id="53" dur="600" fill="hold"/>
                                        <p:tgtEl>
                                          <p:spTgt spid="18"/>
                                        </p:tgtEl>
                                        <p:attrNameLst>
                                          <p:attrName>ppt_y</p:attrName>
                                        </p:attrNameLst>
                                      </p:cBhvr>
                                      <p:tavLst>
                                        <p:tav tm="0">
                                          <p:val>
                                            <p:strVal val="1+#ppt_h/2"/>
                                          </p:val>
                                        </p:tav>
                                        <p:tav tm="100000">
                                          <p:val>
                                            <p:strVal val="#ppt_y"/>
                                          </p:val>
                                        </p:tav>
                                      </p:tavLst>
                                    </p:anim>
                                  </p:childTnLst>
                                </p:cTn>
                              </p:par>
                              <p:par>
                                <p:cTn id="54" presetID="2" presetClass="entr" presetSubtype="4" accel="72000" fill="hold" grpId="0" nodeType="withEffect">
                                  <p:stCondLst>
                                    <p:cond delay="930"/>
                                  </p:stCondLst>
                                  <p:iterate type="lt">
                                    <p:tmPct val="0"/>
                                  </p:iterate>
                                  <p:childTnLst>
                                    <p:set>
                                      <p:cBhvr>
                                        <p:cTn id="55" dur="1" fill="hold">
                                          <p:stCondLst>
                                            <p:cond delay="0"/>
                                          </p:stCondLst>
                                        </p:cTn>
                                        <p:tgtEl>
                                          <p:spTgt spid="2"/>
                                        </p:tgtEl>
                                        <p:attrNameLst>
                                          <p:attrName>style.visibility</p:attrName>
                                        </p:attrNameLst>
                                      </p:cBhvr>
                                      <p:to>
                                        <p:strVal val="visible"/>
                                      </p:to>
                                    </p:set>
                                    <p:anim calcmode="lin" valueType="num">
                                      <p:cBhvr additive="base">
                                        <p:cTn id="56" dur="600" fill="hold"/>
                                        <p:tgtEl>
                                          <p:spTgt spid="2"/>
                                        </p:tgtEl>
                                        <p:attrNameLst>
                                          <p:attrName>ppt_x</p:attrName>
                                        </p:attrNameLst>
                                      </p:cBhvr>
                                      <p:tavLst>
                                        <p:tav tm="0">
                                          <p:val>
                                            <p:strVal val="#ppt_x"/>
                                          </p:val>
                                        </p:tav>
                                        <p:tav tm="100000">
                                          <p:val>
                                            <p:strVal val="#ppt_x"/>
                                          </p:val>
                                        </p:tav>
                                      </p:tavLst>
                                    </p:anim>
                                    <p:anim calcmode="lin" valueType="num">
                                      <p:cBhvr additive="base">
                                        <p:cTn id="57" dur="600" fill="hold"/>
                                        <p:tgtEl>
                                          <p:spTgt spid="2"/>
                                        </p:tgtEl>
                                        <p:attrNameLst>
                                          <p:attrName>ppt_y</p:attrName>
                                        </p:attrNameLst>
                                      </p:cBhvr>
                                      <p:tavLst>
                                        <p:tav tm="0">
                                          <p:val>
                                            <p:strVal val="1+#ppt_h/2"/>
                                          </p:val>
                                        </p:tav>
                                        <p:tav tm="100000">
                                          <p:val>
                                            <p:strVal val="#ppt_y"/>
                                          </p:val>
                                        </p:tav>
                                      </p:tavLst>
                                    </p:anim>
                                  </p:childTnLst>
                                </p:cTn>
                              </p:par>
                              <p:par>
                                <p:cTn id="58" presetID="10" presetClass="entr" presetSubtype="0" fill="hold" grpId="0" nodeType="withEffect">
                                  <p:stCondLst>
                                    <p:cond delay="1430"/>
                                  </p:stCondLst>
                                  <p:childTnLst>
                                    <p:set>
                                      <p:cBhvr>
                                        <p:cTn id="59" dur="1" fill="hold">
                                          <p:stCondLst>
                                            <p:cond delay="0"/>
                                          </p:stCondLst>
                                        </p:cTn>
                                        <p:tgtEl>
                                          <p:spTgt spid="3"/>
                                        </p:tgtEl>
                                        <p:attrNameLst>
                                          <p:attrName>style.visibility</p:attrName>
                                        </p:attrNameLst>
                                      </p:cBhvr>
                                      <p:to>
                                        <p:strVal val="visible"/>
                                      </p:to>
                                    </p:set>
                                    <p:animEffect transition="in" filter="fade">
                                      <p:cBhvr>
                                        <p:cTn id="60" dur="600"/>
                                        <p:tgtEl>
                                          <p:spTgt spid="3"/>
                                        </p:tgtEl>
                                      </p:cBhvr>
                                    </p:animEffect>
                                  </p:childTnLst>
                                </p:cTn>
                              </p:par>
                              <p:par>
                                <p:cTn id="61" presetID="2" presetClass="entr" presetSubtype="4" accel="72000" fill="hold" grpId="0" nodeType="withEffect">
                                  <p:stCondLst>
                                    <p:cond delay="930"/>
                                  </p:stCondLst>
                                  <p:iterate type="lt">
                                    <p:tmPct val="0"/>
                                  </p:iterate>
                                  <p:childTnLst>
                                    <p:set>
                                      <p:cBhvr>
                                        <p:cTn id="62" dur="1" fill="hold">
                                          <p:stCondLst>
                                            <p:cond delay="0"/>
                                          </p:stCondLst>
                                        </p:cTn>
                                        <p:tgtEl>
                                          <p:spTgt spid="4"/>
                                        </p:tgtEl>
                                        <p:attrNameLst>
                                          <p:attrName>style.visibility</p:attrName>
                                        </p:attrNameLst>
                                      </p:cBhvr>
                                      <p:to>
                                        <p:strVal val="visible"/>
                                      </p:to>
                                    </p:set>
                                    <p:anim calcmode="lin" valueType="num">
                                      <p:cBhvr additive="base">
                                        <p:cTn id="63" dur="600" fill="hold"/>
                                        <p:tgtEl>
                                          <p:spTgt spid="4"/>
                                        </p:tgtEl>
                                        <p:attrNameLst>
                                          <p:attrName>ppt_x</p:attrName>
                                        </p:attrNameLst>
                                      </p:cBhvr>
                                      <p:tavLst>
                                        <p:tav tm="0">
                                          <p:val>
                                            <p:strVal val="#ppt_x"/>
                                          </p:val>
                                        </p:tav>
                                        <p:tav tm="100000">
                                          <p:val>
                                            <p:strVal val="#ppt_x"/>
                                          </p:val>
                                        </p:tav>
                                      </p:tavLst>
                                    </p:anim>
                                    <p:anim calcmode="lin" valueType="num">
                                      <p:cBhvr additive="base">
                                        <p:cTn id="64" dur="600" fill="hold"/>
                                        <p:tgtEl>
                                          <p:spTgt spid="4"/>
                                        </p:tgtEl>
                                        <p:attrNameLst>
                                          <p:attrName>ppt_y</p:attrName>
                                        </p:attrNameLst>
                                      </p:cBhvr>
                                      <p:tavLst>
                                        <p:tav tm="0">
                                          <p:val>
                                            <p:strVal val="1+#ppt_h/2"/>
                                          </p:val>
                                        </p:tav>
                                        <p:tav tm="100000">
                                          <p:val>
                                            <p:strVal val="#ppt_y"/>
                                          </p:val>
                                        </p:tav>
                                      </p:tavLst>
                                    </p:anim>
                                  </p:childTnLst>
                                </p:cTn>
                              </p:par>
                              <p:par>
                                <p:cTn id="65" presetID="10" presetClass="entr" presetSubtype="0" fill="hold" grpId="0" nodeType="withEffect">
                                  <p:stCondLst>
                                    <p:cond delay="1430"/>
                                  </p:stCondLst>
                                  <p:childTnLst>
                                    <p:set>
                                      <p:cBhvr>
                                        <p:cTn id="66" dur="1" fill="hold">
                                          <p:stCondLst>
                                            <p:cond delay="0"/>
                                          </p:stCondLst>
                                        </p:cTn>
                                        <p:tgtEl>
                                          <p:spTgt spid="5"/>
                                        </p:tgtEl>
                                        <p:attrNameLst>
                                          <p:attrName>style.visibility</p:attrName>
                                        </p:attrNameLst>
                                      </p:cBhvr>
                                      <p:to>
                                        <p:strVal val="visible"/>
                                      </p:to>
                                    </p:set>
                                    <p:animEffect transition="in" filter="fade">
                                      <p:cBhvr>
                                        <p:cTn id="67" dur="600"/>
                                        <p:tgtEl>
                                          <p:spTgt spid="5"/>
                                        </p:tgtEl>
                                      </p:cBhvr>
                                    </p:animEffect>
                                  </p:childTnLst>
                                </p:cTn>
                              </p:par>
                              <p:par>
                                <p:cTn id="68" presetID="2" presetClass="entr" presetSubtype="4" accel="72000" fill="hold" grpId="0" nodeType="withEffect">
                                  <p:stCondLst>
                                    <p:cond delay="930"/>
                                  </p:stCondLst>
                                  <p:iterate type="lt">
                                    <p:tmPct val="0"/>
                                  </p:iterate>
                                  <p:childTnLst>
                                    <p:set>
                                      <p:cBhvr>
                                        <p:cTn id="69" dur="1" fill="hold">
                                          <p:stCondLst>
                                            <p:cond delay="0"/>
                                          </p:stCondLst>
                                        </p:cTn>
                                        <p:tgtEl>
                                          <p:spTgt spid="24"/>
                                        </p:tgtEl>
                                        <p:attrNameLst>
                                          <p:attrName>style.visibility</p:attrName>
                                        </p:attrNameLst>
                                      </p:cBhvr>
                                      <p:to>
                                        <p:strVal val="visible"/>
                                      </p:to>
                                    </p:set>
                                    <p:anim calcmode="lin" valueType="num">
                                      <p:cBhvr additive="base">
                                        <p:cTn id="70" dur="600" fill="hold"/>
                                        <p:tgtEl>
                                          <p:spTgt spid="24"/>
                                        </p:tgtEl>
                                        <p:attrNameLst>
                                          <p:attrName>ppt_x</p:attrName>
                                        </p:attrNameLst>
                                      </p:cBhvr>
                                      <p:tavLst>
                                        <p:tav tm="0">
                                          <p:val>
                                            <p:strVal val="#ppt_x"/>
                                          </p:val>
                                        </p:tav>
                                        <p:tav tm="100000">
                                          <p:val>
                                            <p:strVal val="#ppt_x"/>
                                          </p:val>
                                        </p:tav>
                                      </p:tavLst>
                                    </p:anim>
                                    <p:anim calcmode="lin" valueType="num">
                                      <p:cBhvr additive="base">
                                        <p:cTn id="71" dur="600" fill="hold"/>
                                        <p:tgtEl>
                                          <p:spTgt spid="24"/>
                                        </p:tgtEl>
                                        <p:attrNameLst>
                                          <p:attrName>ppt_y</p:attrName>
                                        </p:attrNameLst>
                                      </p:cBhvr>
                                      <p:tavLst>
                                        <p:tav tm="0">
                                          <p:val>
                                            <p:strVal val="1+#ppt_h/2"/>
                                          </p:val>
                                        </p:tav>
                                        <p:tav tm="100000">
                                          <p:val>
                                            <p:strVal val="#ppt_y"/>
                                          </p:val>
                                        </p:tav>
                                      </p:tavLst>
                                    </p:anim>
                                  </p:childTnLst>
                                </p:cTn>
                              </p:par>
                              <p:par>
                                <p:cTn id="72" presetID="10" presetClass="entr" presetSubtype="0" fill="hold" grpId="0" nodeType="withEffect">
                                  <p:stCondLst>
                                    <p:cond delay="1430"/>
                                  </p:stCondLst>
                                  <p:childTnLst>
                                    <p:set>
                                      <p:cBhvr>
                                        <p:cTn id="73" dur="1" fill="hold">
                                          <p:stCondLst>
                                            <p:cond delay="0"/>
                                          </p:stCondLst>
                                        </p:cTn>
                                        <p:tgtEl>
                                          <p:spTgt spid="25"/>
                                        </p:tgtEl>
                                        <p:attrNameLst>
                                          <p:attrName>style.visibility</p:attrName>
                                        </p:attrNameLst>
                                      </p:cBhvr>
                                      <p:to>
                                        <p:strVal val="visible"/>
                                      </p:to>
                                    </p:set>
                                    <p:animEffect transition="in" filter="fade">
                                      <p:cBhvr>
                                        <p:cTn id="74" dur="6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animBg="1"/>
      <p:bldP spid="8" grpId="1" animBg="1"/>
      <p:bldP spid="9" grpId="0"/>
      <p:bldP spid="10" grpId="0" animBg="1"/>
      <p:bldP spid="10" grpId="1" animBg="1"/>
      <p:bldP spid="11" grpId="0"/>
      <p:bldP spid="12" grpId="0" bldLvl="0" animBg="1"/>
      <p:bldP spid="14" grpId="0" animBg="1"/>
      <p:bldP spid="14" grpId="1" animBg="1"/>
      <p:bldP spid="15" grpId="0"/>
      <p:bldP spid="17" grpId="0" animBg="1"/>
      <p:bldP spid="17" grpId="1" animBg="1"/>
      <p:bldP spid="18" grpId="0"/>
      <p:bldP spid="20" grpId="0"/>
      <p:bldP spid="2" grpId="0" bldLvl="0" animBg="1"/>
      <p:bldP spid="3" grpId="0"/>
      <p:bldP spid="4" grpId="0" bldLvl="0" animBg="1"/>
      <p:bldP spid="5" grpId="0"/>
      <p:bldP spid="24" grpId="0" bldLvl="0" animBg="1"/>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467360" y="1240155"/>
            <a:ext cx="2915920" cy="337185"/>
          </a:xfrm>
          <a:prstGeom prst="rect">
            <a:avLst/>
          </a:prstGeom>
        </p:spPr>
        <p:txBody>
          <a:bodyPr wrap="square">
            <a:spAutoFit/>
          </a:bodyPr>
          <a:lstStyle/>
          <a:p>
            <a:pPr algn="l"/>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团队成员</a:t>
            </a:r>
          </a:p>
        </p:txBody>
      </p:sp>
      <p:sp>
        <p:nvSpPr>
          <p:cNvPr id="15" name="矩形 14"/>
          <p:cNvSpPr/>
          <p:nvPr/>
        </p:nvSpPr>
        <p:spPr>
          <a:xfrm>
            <a:off x="711200" y="1527810"/>
            <a:ext cx="7688580" cy="31242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defRPr sz="1800">
                <a:solidFill>
                  <a:srgbClr val="000000"/>
                </a:solidFill>
              </a:defRPr>
            </a:pP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计算机科学与技术学院</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2009</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班</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徐雨梦、何佳乐、鲍凯琳、张若珂</a:t>
            </a:r>
          </a:p>
        </p:txBody>
      </p:sp>
      <p:sp>
        <p:nvSpPr>
          <p:cNvPr id="4" name="矩形 3"/>
          <p:cNvSpPr/>
          <p:nvPr/>
        </p:nvSpPr>
        <p:spPr>
          <a:xfrm>
            <a:off x="467360" y="2006781"/>
            <a:ext cx="2915920" cy="337185"/>
          </a:xfrm>
          <a:prstGeom prst="rect">
            <a:avLst/>
          </a:prstGeom>
        </p:spPr>
        <p:txBody>
          <a:bodyPr wrap="square">
            <a:spAutoFit/>
          </a:bodyPr>
          <a:lstStyle/>
          <a:p>
            <a:pPr algn="l"/>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分工</a:t>
            </a:r>
          </a:p>
        </p:txBody>
      </p:sp>
      <p:grpSp>
        <p:nvGrpSpPr>
          <p:cNvPr id="2" name="组合 1"/>
          <p:cNvGrpSpPr/>
          <p:nvPr/>
        </p:nvGrpSpPr>
        <p:grpSpPr>
          <a:xfrm>
            <a:off x="539314" y="339550"/>
            <a:ext cx="2016425" cy="594309"/>
            <a:chOff x="10283" y="5456"/>
            <a:chExt cx="3468" cy="1022"/>
          </a:xfrm>
        </p:grpSpPr>
        <p:sp>
          <p:nvSpPr>
            <p:cNvPr id="6" name="Rectangle 44"/>
            <p:cNvSpPr/>
            <p:nvPr/>
          </p:nvSpPr>
          <p:spPr>
            <a:xfrm>
              <a:off x="10283" y="5456"/>
              <a:ext cx="1022" cy="1022"/>
            </a:xfrm>
            <a:prstGeom prst="ellipse">
              <a:avLst/>
            </a:prstGeom>
            <a:solidFill>
              <a:schemeClr val="tx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en-US" sz="1400">
                <a:sym typeface="+mn-ea"/>
              </a:endParaRPr>
            </a:p>
          </p:txBody>
        </p:sp>
        <p:grpSp>
          <p:nvGrpSpPr>
            <p:cNvPr id="7" name="Group 72"/>
            <p:cNvGrpSpPr/>
            <p:nvPr/>
          </p:nvGrpSpPr>
          <p:grpSpPr>
            <a:xfrm>
              <a:off x="10555" y="5780"/>
              <a:ext cx="477" cy="375"/>
              <a:chOff x="17418050" y="5818188"/>
              <a:chExt cx="1587500" cy="1246187"/>
            </a:xfrm>
          </p:grpSpPr>
          <p:sp>
            <p:nvSpPr>
              <p:cNvPr id="8" name="Freeform 20"/>
              <p:cNvSpPr>
                <a:spLocks noEditPoints="1"/>
              </p:cNvSpPr>
              <p:nvPr/>
            </p:nvSpPr>
            <p:spPr bwMode="auto">
              <a:xfrm>
                <a:off x="17418050" y="5818188"/>
                <a:ext cx="1587500" cy="263525"/>
              </a:xfrm>
              <a:custGeom>
                <a:avLst/>
                <a:gdLst>
                  <a:gd name="T0" fmla="*/ 471 w 507"/>
                  <a:gd name="T1" fmla="*/ 0 h 84"/>
                  <a:gd name="T2" fmla="*/ 37 w 507"/>
                  <a:gd name="T3" fmla="*/ 0 h 84"/>
                  <a:gd name="T4" fmla="*/ 0 w 507"/>
                  <a:gd name="T5" fmla="*/ 37 h 84"/>
                  <a:gd name="T6" fmla="*/ 0 w 507"/>
                  <a:gd name="T7" fmla="*/ 84 h 84"/>
                  <a:gd name="T8" fmla="*/ 507 w 507"/>
                  <a:gd name="T9" fmla="*/ 84 h 84"/>
                  <a:gd name="T10" fmla="*/ 507 w 507"/>
                  <a:gd name="T11" fmla="*/ 37 h 84"/>
                  <a:gd name="T12" fmla="*/ 471 w 507"/>
                  <a:gd name="T13" fmla="*/ 0 h 84"/>
                  <a:gd name="T14" fmla="*/ 49 w 507"/>
                  <a:gd name="T15" fmla="*/ 59 h 84"/>
                  <a:gd name="T16" fmla="*/ 36 w 507"/>
                  <a:gd name="T17" fmla="*/ 46 h 84"/>
                  <a:gd name="T18" fmla="*/ 49 w 507"/>
                  <a:gd name="T19" fmla="*/ 33 h 84"/>
                  <a:gd name="T20" fmla="*/ 62 w 507"/>
                  <a:gd name="T21" fmla="*/ 46 h 84"/>
                  <a:gd name="T22" fmla="*/ 49 w 507"/>
                  <a:gd name="T23" fmla="*/ 59 h 84"/>
                  <a:gd name="T24" fmla="*/ 100 w 507"/>
                  <a:gd name="T25" fmla="*/ 59 h 84"/>
                  <a:gd name="T26" fmla="*/ 87 w 507"/>
                  <a:gd name="T27" fmla="*/ 46 h 84"/>
                  <a:gd name="T28" fmla="*/ 100 w 507"/>
                  <a:gd name="T29" fmla="*/ 33 h 84"/>
                  <a:gd name="T30" fmla="*/ 112 w 507"/>
                  <a:gd name="T31" fmla="*/ 46 h 84"/>
                  <a:gd name="T32" fmla="*/ 100 w 507"/>
                  <a:gd name="T33" fmla="*/ 59 h 84"/>
                  <a:gd name="T34" fmla="*/ 150 w 507"/>
                  <a:gd name="T35" fmla="*/ 59 h 84"/>
                  <a:gd name="T36" fmla="*/ 138 w 507"/>
                  <a:gd name="T37" fmla="*/ 46 h 84"/>
                  <a:gd name="T38" fmla="*/ 150 w 507"/>
                  <a:gd name="T39" fmla="*/ 33 h 84"/>
                  <a:gd name="T40" fmla="*/ 163 w 507"/>
                  <a:gd name="T41" fmla="*/ 46 h 84"/>
                  <a:gd name="T42" fmla="*/ 150 w 507"/>
                  <a:gd name="T43"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7" h="84">
                    <a:moveTo>
                      <a:pt x="471" y="0"/>
                    </a:moveTo>
                    <a:cubicBezTo>
                      <a:pt x="37" y="0"/>
                      <a:pt x="37" y="0"/>
                      <a:pt x="37" y="0"/>
                    </a:cubicBezTo>
                    <a:cubicBezTo>
                      <a:pt x="17" y="0"/>
                      <a:pt x="0" y="17"/>
                      <a:pt x="0" y="37"/>
                    </a:cubicBezTo>
                    <a:cubicBezTo>
                      <a:pt x="0" y="84"/>
                      <a:pt x="0" y="84"/>
                      <a:pt x="0" y="84"/>
                    </a:cubicBezTo>
                    <a:cubicBezTo>
                      <a:pt x="507" y="84"/>
                      <a:pt x="507" y="84"/>
                      <a:pt x="507" y="84"/>
                    </a:cubicBezTo>
                    <a:cubicBezTo>
                      <a:pt x="507" y="37"/>
                      <a:pt x="507" y="37"/>
                      <a:pt x="507" y="37"/>
                    </a:cubicBezTo>
                    <a:cubicBezTo>
                      <a:pt x="507" y="17"/>
                      <a:pt x="491" y="0"/>
                      <a:pt x="471" y="0"/>
                    </a:cubicBezTo>
                    <a:close/>
                    <a:moveTo>
                      <a:pt x="49" y="59"/>
                    </a:moveTo>
                    <a:cubicBezTo>
                      <a:pt x="42" y="59"/>
                      <a:pt x="36" y="53"/>
                      <a:pt x="36" y="46"/>
                    </a:cubicBezTo>
                    <a:cubicBezTo>
                      <a:pt x="36" y="39"/>
                      <a:pt x="42" y="33"/>
                      <a:pt x="49" y="33"/>
                    </a:cubicBezTo>
                    <a:cubicBezTo>
                      <a:pt x="56" y="33"/>
                      <a:pt x="62" y="39"/>
                      <a:pt x="62" y="46"/>
                    </a:cubicBezTo>
                    <a:cubicBezTo>
                      <a:pt x="62" y="53"/>
                      <a:pt x="56" y="59"/>
                      <a:pt x="49" y="59"/>
                    </a:cubicBezTo>
                    <a:close/>
                    <a:moveTo>
                      <a:pt x="100" y="59"/>
                    </a:moveTo>
                    <a:cubicBezTo>
                      <a:pt x="93" y="59"/>
                      <a:pt x="87" y="53"/>
                      <a:pt x="87" y="46"/>
                    </a:cubicBezTo>
                    <a:cubicBezTo>
                      <a:pt x="87" y="39"/>
                      <a:pt x="93" y="33"/>
                      <a:pt x="100" y="33"/>
                    </a:cubicBezTo>
                    <a:cubicBezTo>
                      <a:pt x="107" y="33"/>
                      <a:pt x="112" y="39"/>
                      <a:pt x="112" y="46"/>
                    </a:cubicBezTo>
                    <a:cubicBezTo>
                      <a:pt x="112" y="53"/>
                      <a:pt x="107" y="59"/>
                      <a:pt x="100" y="59"/>
                    </a:cubicBezTo>
                    <a:close/>
                    <a:moveTo>
                      <a:pt x="150" y="59"/>
                    </a:moveTo>
                    <a:cubicBezTo>
                      <a:pt x="143" y="59"/>
                      <a:pt x="138" y="53"/>
                      <a:pt x="138" y="46"/>
                    </a:cubicBezTo>
                    <a:cubicBezTo>
                      <a:pt x="138" y="39"/>
                      <a:pt x="143" y="33"/>
                      <a:pt x="150" y="33"/>
                    </a:cubicBezTo>
                    <a:cubicBezTo>
                      <a:pt x="157" y="33"/>
                      <a:pt x="163" y="39"/>
                      <a:pt x="163" y="46"/>
                    </a:cubicBezTo>
                    <a:cubicBezTo>
                      <a:pt x="163" y="53"/>
                      <a:pt x="157" y="59"/>
                      <a:pt x="150" y="5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sp>
            <p:nvSpPr>
              <p:cNvPr id="12" name="Oval 21"/>
              <p:cNvSpPr>
                <a:spLocks noChangeArrowheads="1"/>
              </p:cNvSpPr>
              <p:nvPr/>
            </p:nvSpPr>
            <p:spPr bwMode="auto">
              <a:xfrm>
                <a:off x="18113375" y="6623050"/>
                <a:ext cx="198437" cy="2000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sp>
            <p:nvSpPr>
              <p:cNvPr id="13" name="Oval 22"/>
              <p:cNvSpPr>
                <a:spLocks noChangeArrowheads="1"/>
              </p:cNvSpPr>
              <p:nvPr/>
            </p:nvSpPr>
            <p:spPr bwMode="auto">
              <a:xfrm>
                <a:off x="18383250" y="6384925"/>
                <a:ext cx="160337" cy="1587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sp>
            <p:nvSpPr>
              <p:cNvPr id="27" name="Freeform 23"/>
              <p:cNvSpPr>
                <a:spLocks noEditPoints="1"/>
              </p:cNvSpPr>
              <p:nvPr/>
            </p:nvSpPr>
            <p:spPr bwMode="auto">
              <a:xfrm>
                <a:off x="17418050" y="6111875"/>
                <a:ext cx="1587500" cy="952500"/>
              </a:xfrm>
              <a:custGeom>
                <a:avLst/>
                <a:gdLst>
                  <a:gd name="T0" fmla="*/ 0 w 507"/>
                  <a:gd name="T1" fmla="*/ 268 h 304"/>
                  <a:gd name="T2" fmla="*/ 37 w 507"/>
                  <a:gd name="T3" fmla="*/ 304 h 304"/>
                  <a:gd name="T4" fmla="*/ 471 w 507"/>
                  <a:gd name="T5" fmla="*/ 304 h 304"/>
                  <a:gd name="T6" fmla="*/ 507 w 507"/>
                  <a:gd name="T7" fmla="*/ 268 h 304"/>
                  <a:gd name="T8" fmla="*/ 507 w 507"/>
                  <a:gd name="T9" fmla="*/ 0 h 304"/>
                  <a:gd name="T10" fmla="*/ 0 w 507"/>
                  <a:gd name="T11" fmla="*/ 0 h 304"/>
                  <a:gd name="T12" fmla="*/ 0 w 507"/>
                  <a:gd name="T13" fmla="*/ 268 h 304"/>
                  <a:gd name="T14" fmla="*/ 155 w 507"/>
                  <a:gd name="T15" fmla="*/ 52 h 304"/>
                  <a:gd name="T16" fmla="*/ 199 w 507"/>
                  <a:gd name="T17" fmla="*/ 96 h 304"/>
                  <a:gd name="T18" fmla="*/ 193 w 507"/>
                  <a:gd name="T19" fmla="*/ 119 h 304"/>
                  <a:gd name="T20" fmla="*/ 224 w 507"/>
                  <a:gd name="T21" fmla="*/ 151 h 304"/>
                  <a:gd name="T22" fmla="*/ 253 w 507"/>
                  <a:gd name="T23" fmla="*/ 142 h 304"/>
                  <a:gd name="T24" fmla="*/ 283 w 507"/>
                  <a:gd name="T25" fmla="*/ 151 h 304"/>
                  <a:gd name="T26" fmla="*/ 295 w 507"/>
                  <a:gd name="T27" fmla="*/ 139 h 304"/>
                  <a:gd name="T28" fmla="*/ 287 w 507"/>
                  <a:gd name="T29" fmla="*/ 112 h 304"/>
                  <a:gd name="T30" fmla="*/ 333 w 507"/>
                  <a:gd name="T31" fmla="*/ 66 h 304"/>
                  <a:gd name="T32" fmla="*/ 379 w 507"/>
                  <a:gd name="T33" fmla="*/ 112 h 304"/>
                  <a:gd name="T34" fmla="*/ 333 w 507"/>
                  <a:gd name="T35" fmla="*/ 158 h 304"/>
                  <a:gd name="T36" fmla="*/ 311 w 507"/>
                  <a:gd name="T37" fmla="*/ 153 h 304"/>
                  <a:gd name="T38" fmla="*/ 297 w 507"/>
                  <a:gd name="T39" fmla="*/ 166 h 304"/>
                  <a:gd name="T40" fmla="*/ 306 w 507"/>
                  <a:gd name="T41" fmla="*/ 195 h 304"/>
                  <a:gd name="T42" fmla="*/ 253 w 507"/>
                  <a:gd name="T43" fmla="*/ 247 h 304"/>
                  <a:gd name="T44" fmla="*/ 201 w 507"/>
                  <a:gd name="T45" fmla="*/ 195 h 304"/>
                  <a:gd name="T46" fmla="*/ 210 w 507"/>
                  <a:gd name="T47" fmla="*/ 166 h 304"/>
                  <a:gd name="T48" fmla="*/ 178 w 507"/>
                  <a:gd name="T49" fmla="*/ 134 h 304"/>
                  <a:gd name="T50" fmla="*/ 155 w 507"/>
                  <a:gd name="T51" fmla="*/ 141 h 304"/>
                  <a:gd name="T52" fmla="*/ 110 w 507"/>
                  <a:gd name="T53" fmla="*/ 96 h 304"/>
                  <a:gd name="T54" fmla="*/ 155 w 507"/>
                  <a:gd name="T55" fmla="*/ 5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07" h="304">
                    <a:moveTo>
                      <a:pt x="0" y="268"/>
                    </a:moveTo>
                    <a:cubicBezTo>
                      <a:pt x="0" y="288"/>
                      <a:pt x="17" y="304"/>
                      <a:pt x="37" y="304"/>
                    </a:cubicBezTo>
                    <a:cubicBezTo>
                      <a:pt x="471" y="304"/>
                      <a:pt x="471" y="304"/>
                      <a:pt x="471" y="304"/>
                    </a:cubicBezTo>
                    <a:cubicBezTo>
                      <a:pt x="491" y="304"/>
                      <a:pt x="507" y="288"/>
                      <a:pt x="507" y="268"/>
                    </a:cubicBezTo>
                    <a:cubicBezTo>
                      <a:pt x="507" y="0"/>
                      <a:pt x="507" y="0"/>
                      <a:pt x="507" y="0"/>
                    </a:cubicBezTo>
                    <a:cubicBezTo>
                      <a:pt x="0" y="0"/>
                      <a:pt x="0" y="0"/>
                      <a:pt x="0" y="0"/>
                    </a:cubicBezTo>
                    <a:lnTo>
                      <a:pt x="0" y="268"/>
                    </a:lnTo>
                    <a:close/>
                    <a:moveTo>
                      <a:pt x="155" y="52"/>
                    </a:moveTo>
                    <a:cubicBezTo>
                      <a:pt x="179" y="52"/>
                      <a:pt x="199" y="72"/>
                      <a:pt x="199" y="96"/>
                    </a:cubicBezTo>
                    <a:cubicBezTo>
                      <a:pt x="199" y="105"/>
                      <a:pt x="197" y="113"/>
                      <a:pt x="193" y="119"/>
                    </a:cubicBezTo>
                    <a:cubicBezTo>
                      <a:pt x="224" y="151"/>
                      <a:pt x="224" y="151"/>
                      <a:pt x="224" y="151"/>
                    </a:cubicBezTo>
                    <a:cubicBezTo>
                      <a:pt x="233" y="146"/>
                      <a:pt x="243" y="142"/>
                      <a:pt x="253" y="142"/>
                    </a:cubicBezTo>
                    <a:cubicBezTo>
                      <a:pt x="264" y="142"/>
                      <a:pt x="274" y="146"/>
                      <a:pt x="283" y="151"/>
                    </a:cubicBezTo>
                    <a:cubicBezTo>
                      <a:pt x="295" y="139"/>
                      <a:pt x="295" y="139"/>
                      <a:pt x="295" y="139"/>
                    </a:cubicBezTo>
                    <a:cubicBezTo>
                      <a:pt x="290" y="131"/>
                      <a:pt x="287" y="122"/>
                      <a:pt x="287" y="112"/>
                    </a:cubicBezTo>
                    <a:cubicBezTo>
                      <a:pt x="287" y="87"/>
                      <a:pt x="308" y="66"/>
                      <a:pt x="333" y="66"/>
                    </a:cubicBezTo>
                    <a:cubicBezTo>
                      <a:pt x="359" y="66"/>
                      <a:pt x="379" y="87"/>
                      <a:pt x="379" y="112"/>
                    </a:cubicBezTo>
                    <a:cubicBezTo>
                      <a:pt x="379" y="138"/>
                      <a:pt x="359" y="158"/>
                      <a:pt x="333" y="158"/>
                    </a:cubicBezTo>
                    <a:cubicBezTo>
                      <a:pt x="325" y="158"/>
                      <a:pt x="317" y="156"/>
                      <a:pt x="311" y="153"/>
                    </a:cubicBezTo>
                    <a:cubicBezTo>
                      <a:pt x="297" y="166"/>
                      <a:pt x="297" y="166"/>
                      <a:pt x="297" y="166"/>
                    </a:cubicBezTo>
                    <a:cubicBezTo>
                      <a:pt x="303" y="174"/>
                      <a:pt x="306" y="184"/>
                      <a:pt x="306" y="195"/>
                    </a:cubicBezTo>
                    <a:cubicBezTo>
                      <a:pt x="306" y="224"/>
                      <a:pt x="282" y="247"/>
                      <a:pt x="253" y="247"/>
                    </a:cubicBezTo>
                    <a:cubicBezTo>
                      <a:pt x="225" y="247"/>
                      <a:pt x="201" y="224"/>
                      <a:pt x="201" y="195"/>
                    </a:cubicBezTo>
                    <a:cubicBezTo>
                      <a:pt x="201" y="184"/>
                      <a:pt x="204" y="174"/>
                      <a:pt x="210" y="166"/>
                    </a:cubicBezTo>
                    <a:cubicBezTo>
                      <a:pt x="178" y="134"/>
                      <a:pt x="178" y="134"/>
                      <a:pt x="178" y="134"/>
                    </a:cubicBezTo>
                    <a:cubicBezTo>
                      <a:pt x="171" y="138"/>
                      <a:pt x="163" y="141"/>
                      <a:pt x="155" y="141"/>
                    </a:cubicBezTo>
                    <a:cubicBezTo>
                      <a:pt x="130" y="141"/>
                      <a:pt x="110" y="121"/>
                      <a:pt x="110" y="96"/>
                    </a:cubicBezTo>
                    <a:cubicBezTo>
                      <a:pt x="110" y="72"/>
                      <a:pt x="130" y="52"/>
                      <a:pt x="155" y="5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sp>
            <p:nvSpPr>
              <p:cNvPr id="28" name="Oval 24"/>
              <p:cNvSpPr>
                <a:spLocks noChangeArrowheads="1"/>
              </p:cNvSpPr>
              <p:nvPr/>
            </p:nvSpPr>
            <p:spPr bwMode="auto">
              <a:xfrm>
                <a:off x="17829213" y="6337300"/>
                <a:ext cx="147637" cy="15081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grpSp>
        <p:sp>
          <p:nvSpPr>
            <p:cNvPr id="29" name="iṩḷiďê"/>
            <p:cNvSpPr/>
            <p:nvPr/>
          </p:nvSpPr>
          <p:spPr>
            <a:xfrm>
              <a:off x="12468" y="5664"/>
              <a:ext cx="1283" cy="603"/>
            </a:xfrm>
            <a:prstGeom prst="rect">
              <a:avLst/>
            </a:prstGeom>
          </p:spPr>
          <p:txBody>
            <a:bodyPr wrap="none" lIns="90000" tIns="46800" rIns="90000" bIns="46800" anchor="ctr" anchorCtr="1"/>
            <a:lstStyle/>
            <a:p>
              <a:pPr algn="ctr"/>
              <a:r>
                <a:rPr lang="zh-CN" altLang="en-US" sz="2000" b="1" dirty="0">
                  <a:effectLst/>
                  <a:latin typeface="华文细黑" panose="02010600040101010101" charset="-122"/>
                  <a:ea typeface="华文细黑" panose="02010600040101010101" charset="-122"/>
                </a:rPr>
                <a:t>团队成员和分工</a:t>
              </a:r>
            </a:p>
          </p:txBody>
        </p:sp>
      </p:grpSp>
      <p:graphicFrame>
        <p:nvGraphicFramePr>
          <p:cNvPr id="3" name="表格 2">
            <a:extLst>
              <a:ext uri="{FF2B5EF4-FFF2-40B4-BE49-F238E27FC236}">
                <a16:creationId xmlns:a16="http://schemas.microsoft.com/office/drawing/2014/main" id="{21C08384-01DA-97AF-0E22-C3143A9FCF22}"/>
              </a:ext>
            </a:extLst>
          </p:cNvPr>
          <p:cNvGraphicFramePr>
            <a:graphicFrameLocks noGrp="1"/>
          </p:cNvGraphicFramePr>
          <p:nvPr>
            <p:extLst>
              <p:ext uri="{D42A27DB-BD31-4B8C-83A1-F6EECF244321}">
                <p14:modId xmlns:p14="http://schemas.microsoft.com/office/powerpoint/2010/main" val="3007176731"/>
              </p:ext>
            </p:extLst>
          </p:nvPr>
        </p:nvGraphicFramePr>
        <p:xfrm>
          <a:off x="542762" y="2428528"/>
          <a:ext cx="7465060" cy="2419350"/>
        </p:xfrm>
        <a:graphic>
          <a:graphicData uri="http://schemas.openxmlformats.org/drawingml/2006/table">
            <a:tbl>
              <a:tblPr firstRow="1" bandRow="1">
                <a:tableStyleId>{073A0DAA-6AF3-43AB-8588-CEC1D06C72B9}</a:tableStyleId>
              </a:tblPr>
              <a:tblGrid>
                <a:gridCol w="1165225">
                  <a:extLst>
                    <a:ext uri="{9D8B030D-6E8A-4147-A177-3AD203B41FA5}">
                      <a16:colId xmlns:a16="http://schemas.microsoft.com/office/drawing/2014/main" val="20000"/>
                    </a:ext>
                  </a:extLst>
                </a:gridCol>
                <a:gridCol w="5464810">
                  <a:extLst>
                    <a:ext uri="{9D8B030D-6E8A-4147-A177-3AD203B41FA5}">
                      <a16:colId xmlns:a16="http://schemas.microsoft.com/office/drawing/2014/main" val="20001"/>
                    </a:ext>
                  </a:extLst>
                </a:gridCol>
                <a:gridCol w="835025">
                  <a:extLst>
                    <a:ext uri="{9D8B030D-6E8A-4147-A177-3AD203B41FA5}">
                      <a16:colId xmlns:a16="http://schemas.microsoft.com/office/drawing/2014/main" val="20002"/>
                    </a:ext>
                  </a:extLst>
                </a:gridCol>
              </a:tblGrid>
              <a:tr h="580390">
                <a:tc>
                  <a:txBody>
                    <a:bodyPr/>
                    <a:lstStyle>
                      <a:defPPr>
                        <a:defRPr lang="zh-CN"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pPr lvl="0" algn="ctr" defTabSz="914400">
                        <a:defRPr b="0">
                          <a:solidFill>
                            <a:srgbClr val="000000"/>
                          </a:solidFill>
                        </a:defRPr>
                      </a:pPr>
                      <a:r>
                        <a:rPr lang="zh-CN" altLang="en-US" sz="1800" dirty="0">
                          <a:solidFill>
                            <a:schemeClr val="bg1"/>
                          </a:solidFill>
                          <a:latin typeface="华文细黑" panose="02010600040101010101" charset="-122"/>
                          <a:ea typeface="华文细黑" panose="02010600040101010101" charset="-122"/>
                        </a:rPr>
                        <a:t>姓名</a:t>
                      </a:r>
                    </a:p>
                  </a:txBody>
                  <a:tcPr marL="25400" marR="25400" marT="25400" marB="25400" anchor="ctr" horzOverflow="overflow"/>
                </a:tc>
                <a:tc>
                  <a:txBody>
                    <a:bodyPr/>
                    <a:lstStyle>
                      <a:defPPr>
                        <a:defRPr lang="zh-CN"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pPr lvl="0" algn="ctr" defTabSz="914400">
                        <a:defRPr b="0">
                          <a:solidFill>
                            <a:srgbClr val="000000"/>
                          </a:solidFill>
                        </a:defRPr>
                      </a:pPr>
                      <a:r>
                        <a:rPr lang="zh-CN" altLang="en-US" sz="1800" dirty="0">
                          <a:solidFill>
                            <a:schemeClr val="bg1"/>
                          </a:solidFill>
                          <a:latin typeface="华文细黑" panose="02010600040101010101" charset="-122"/>
                          <a:ea typeface="华文细黑" panose="02010600040101010101" charset="-122"/>
                        </a:rPr>
                        <a:t>分工</a:t>
                      </a:r>
                    </a:p>
                  </a:txBody>
                  <a:tcPr marL="25400" marR="25400" marT="25400" marB="25400" anchor="ctr" horzOverflow="overflow"/>
                </a:tc>
                <a:tc>
                  <a:txBody>
                    <a:bodyPr/>
                    <a:lstStyle>
                      <a:defPPr>
                        <a:defRPr lang="zh-CN"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pPr lvl="0" algn="ctr" defTabSz="914400">
                        <a:defRPr b="0">
                          <a:solidFill>
                            <a:srgbClr val="000000"/>
                          </a:solidFill>
                        </a:defRPr>
                      </a:pPr>
                      <a:r>
                        <a:rPr lang="zh-CN" altLang="en-US" sz="1800" dirty="0">
                          <a:solidFill>
                            <a:schemeClr val="bg1"/>
                          </a:solidFill>
                          <a:latin typeface="华文细黑" panose="02010600040101010101" charset="-122"/>
                          <a:ea typeface="华文细黑" panose="02010600040101010101" charset="-122"/>
                        </a:rPr>
                        <a:t>贡献</a:t>
                      </a:r>
                    </a:p>
                  </a:txBody>
                  <a:tcPr marL="25400" marR="25400" marT="25400" marB="25400" anchor="ctr" horzOverflow="overflow"/>
                </a:tc>
                <a:extLst>
                  <a:ext uri="{0D108BD9-81ED-4DB2-BD59-A6C34878D82A}">
                    <a16:rowId xmlns:a16="http://schemas.microsoft.com/office/drawing/2014/main" val="10000"/>
                  </a:ext>
                </a:extLst>
              </a:tr>
              <a:tr h="459105">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0" algn="ctr" defTabSz="914400"/>
                      <a:r>
                        <a:rPr lang="zh-CN" sz="1200" dirty="0"/>
                        <a:t>徐雨梦</a:t>
                      </a:r>
                    </a:p>
                  </a:txBody>
                  <a:tcPr marL="25400" marR="25400" marT="25400" marB="25400" anchor="ctr" horzOverflow="overflow"/>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0" algn="ctr" defTabSz="914400"/>
                      <a:r>
                        <a:rPr lang="zh-CN" sz="1200" dirty="0"/>
                        <a:t>云函数实现数据库与小程序的交互</a:t>
                      </a:r>
                    </a:p>
                  </a:txBody>
                  <a:tcPr marL="25400" marR="25400" marT="25400" marB="25400" anchor="ctr" horzOverflow="overflow"/>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0" algn="ctr" defTabSz="914400"/>
                      <a:r>
                        <a:rPr lang="en-US" sz="1200"/>
                        <a:t>25%</a:t>
                      </a:r>
                    </a:p>
                  </a:txBody>
                  <a:tcPr marL="25400" marR="25400" marT="25400" marB="25400" anchor="ctr" horzOverflow="overflow"/>
                </a:tc>
                <a:extLst>
                  <a:ext uri="{0D108BD9-81ED-4DB2-BD59-A6C34878D82A}">
                    <a16:rowId xmlns:a16="http://schemas.microsoft.com/office/drawing/2014/main" val="10001"/>
                  </a:ext>
                </a:extLst>
              </a:tr>
              <a:tr h="461010">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0" algn="ctr" defTabSz="914400"/>
                      <a:r>
                        <a:rPr lang="zh-CN" sz="1200"/>
                        <a:t>何佳乐</a:t>
                      </a:r>
                    </a:p>
                  </a:txBody>
                  <a:tcPr marL="25400" marR="25400" marT="25400" marB="25400" anchor="ctr" horzOverflow="overflow"/>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0" algn="ctr" defTabSz="914400"/>
                      <a:r>
                        <a:rPr lang="zh-CN" sz="1200" dirty="0"/>
                        <a:t>数据库创建、管理与可视化</a:t>
                      </a:r>
                    </a:p>
                  </a:txBody>
                  <a:tcPr marL="25400" marR="25400" marT="25400" marB="25400" anchor="ctr" horzOverflow="overflow"/>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0" algn="ctr" defTabSz="914400"/>
                      <a:r>
                        <a:rPr lang="en-US" sz="1200"/>
                        <a:t>25%</a:t>
                      </a:r>
                    </a:p>
                  </a:txBody>
                  <a:tcPr marL="25400" marR="25400" marT="25400" marB="25400" anchor="ctr" horzOverflow="overflow"/>
                </a:tc>
                <a:extLst>
                  <a:ext uri="{0D108BD9-81ED-4DB2-BD59-A6C34878D82A}">
                    <a16:rowId xmlns:a16="http://schemas.microsoft.com/office/drawing/2014/main" val="10002"/>
                  </a:ext>
                </a:extLst>
              </a:tr>
              <a:tr h="460375">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0" algn="ctr" defTabSz="914400"/>
                      <a:r>
                        <a:rPr lang="zh-CN" sz="1200"/>
                        <a:t>鲍凯琳</a:t>
                      </a:r>
                    </a:p>
                  </a:txBody>
                  <a:tcPr marL="25400" marR="25400" marT="25400" marB="25400" anchor="ctr" horzOverflow="overflow"/>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0" algn="ctr" defTabSz="914400"/>
                      <a:r>
                        <a:rPr lang="en-US" sz="1200"/>
                        <a:t>“</a:t>
                      </a:r>
                      <a:r>
                        <a:rPr lang="zh-CN" altLang="en-US" sz="1200"/>
                        <a:t>我</a:t>
                      </a:r>
                      <a:r>
                        <a:rPr lang="en-US" sz="1200"/>
                        <a:t>”</a:t>
                      </a:r>
                      <a:r>
                        <a:rPr lang="zh-CN" altLang="en-US" sz="1200"/>
                        <a:t>界面设计与优化</a:t>
                      </a:r>
                    </a:p>
                  </a:txBody>
                  <a:tcPr marL="25400" marR="25400" marT="25400" marB="25400" anchor="ctr" horzOverflow="overflow"/>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0" algn="ctr" defTabSz="914400"/>
                      <a:r>
                        <a:rPr lang="en-US" sz="1200"/>
                        <a:t>25%</a:t>
                      </a:r>
                    </a:p>
                  </a:txBody>
                  <a:tcPr marL="25400" marR="25400" marT="25400" marB="25400" anchor="ctr" horzOverflow="overflow"/>
                </a:tc>
                <a:extLst>
                  <a:ext uri="{0D108BD9-81ED-4DB2-BD59-A6C34878D82A}">
                    <a16:rowId xmlns:a16="http://schemas.microsoft.com/office/drawing/2014/main" val="10003"/>
                  </a:ext>
                </a:extLst>
              </a:tr>
              <a:tr h="458470">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0" algn="ctr" defTabSz="914400"/>
                      <a:r>
                        <a:rPr lang="zh-CN" sz="1200" dirty="0"/>
                        <a:t>张若珂</a:t>
                      </a:r>
                    </a:p>
                  </a:txBody>
                  <a:tcPr marL="25400" marR="25400" marT="25400" marB="25400" anchor="ctr" horzOverflow="overflow"/>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0" algn="ctr" defTabSz="914400"/>
                      <a:r>
                        <a:rPr lang="en-US" sz="1200"/>
                        <a:t>“</a:t>
                      </a:r>
                      <a:r>
                        <a:rPr lang="zh-CN" altLang="en-US" sz="1200"/>
                        <a:t>题库</a:t>
                      </a:r>
                      <a:r>
                        <a:rPr lang="en-US" sz="1200"/>
                        <a:t>”</a:t>
                      </a:r>
                      <a:r>
                        <a:rPr lang="zh-CN" altLang="en-US" sz="1200"/>
                        <a:t>和</a:t>
                      </a:r>
                      <a:r>
                        <a:rPr lang="en-US" altLang="zh-CN" sz="1200"/>
                        <a:t>“</a:t>
                      </a:r>
                      <a:r>
                        <a:rPr lang="zh-CN" altLang="en-US" sz="1200"/>
                        <a:t>错题集</a:t>
                      </a:r>
                      <a:r>
                        <a:rPr lang="en-US" altLang="zh-CN" sz="1200"/>
                        <a:t>”</a:t>
                      </a:r>
                      <a:r>
                        <a:rPr lang="zh-CN" altLang="en-US" sz="1200"/>
                        <a:t>界面设计与优化</a:t>
                      </a:r>
                    </a:p>
                  </a:txBody>
                  <a:tcPr marL="25400" marR="25400" marT="25400" marB="25400" anchor="ctr" horzOverflow="overflow"/>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0" algn="ctr" defTabSz="914400"/>
                      <a:r>
                        <a:rPr lang="en-US" sz="1200" dirty="0"/>
                        <a:t>25%</a:t>
                      </a:r>
                    </a:p>
                  </a:txBody>
                  <a:tcPr marL="25400" marR="25400" marT="25400" marB="25400" anchor="ctr" horzOverflow="overflow"/>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comb dir="vert"/>
      </p:transition>
    </mc:Choice>
    <mc:Fallback xmlns="">
      <p:transition>
        <p:comb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1+#ppt_w/2"/>
                                          </p:val>
                                        </p:tav>
                                        <p:tav tm="100000">
                                          <p:val>
                                            <p:strVal val="#ppt_x"/>
                                          </p:val>
                                        </p:tav>
                                      </p:tavLst>
                                    </p:anim>
                                    <p:anim calcmode="lin" valueType="num">
                                      <p:cBhvr additive="base">
                                        <p:cTn id="13" dur="500" fill="hold"/>
                                        <p:tgtEl>
                                          <p:spTgt spid="1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1+#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5"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467360" y="1240155"/>
            <a:ext cx="5049520" cy="337185"/>
          </a:xfrm>
          <a:prstGeom prst="rect">
            <a:avLst/>
          </a:prstGeom>
        </p:spPr>
        <p:txBody>
          <a:bodyPr wrap="square">
            <a:spAutoFit/>
          </a:bodyPr>
          <a:lstStyle/>
          <a:p>
            <a:pPr algn="l"/>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选题及确定需求分析的 NABCD 模型</a:t>
            </a:r>
          </a:p>
        </p:txBody>
      </p:sp>
      <p:sp>
        <p:nvSpPr>
          <p:cNvPr id="15" name="矩形 14"/>
          <p:cNvSpPr/>
          <p:nvPr/>
        </p:nvSpPr>
        <p:spPr>
          <a:xfrm>
            <a:off x="711200" y="1527810"/>
            <a:ext cx="7688580" cy="31242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defRPr sz="1800">
                <a:solidFill>
                  <a:srgbClr val="000000"/>
                </a:solidFill>
              </a:defRPr>
            </a:pP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结合老师提供的选题参考和自身需求，我们选定了刷题小程序这一主题，并确定了</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NABCD</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模型</a:t>
            </a:r>
          </a:p>
        </p:txBody>
      </p:sp>
      <p:sp>
        <p:nvSpPr>
          <p:cNvPr id="4" name="矩形 3"/>
          <p:cNvSpPr/>
          <p:nvPr/>
        </p:nvSpPr>
        <p:spPr>
          <a:xfrm>
            <a:off x="467360" y="2242820"/>
            <a:ext cx="2915920" cy="337185"/>
          </a:xfrm>
          <a:prstGeom prst="rect">
            <a:avLst/>
          </a:prstGeom>
        </p:spPr>
        <p:txBody>
          <a:bodyPr wrap="square">
            <a:spAutoFit/>
          </a:bodyPr>
          <a:lstStyle/>
          <a:p>
            <a:pPr algn="l"/>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UML</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图及原型设计</a:t>
            </a:r>
          </a:p>
        </p:txBody>
      </p:sp>
      <p:sp>
        <p:nvSpPr>
          <p:cNvPr id="5" name="矩形 4"/>
          <p:cNvSpPr/>
          <p:nvPr/>
        </p:nvSpPr>
        <p:spPr>
          <a:xfrm>
            <a:off x="661035" y="2536190"/>
            <a:ext cx="7688580" cy="53340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defRPr sz="1800">
                <a:solidFill>
                  <a:srgbClr val="000000"/>
                </a:solidFill>
              </a:defRPr>
            </a:pP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我们通过构想用户对这款小程序的需求和小程序端对应用户需求需要实现的功能，绘制出了</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UML</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图。根据</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UML</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图用磨刀软件设计出了小程序原型</a:t>
            </a:r>
          </a:p>
        </p:txBody>
      </p:sp>
      <p:grpSp>
        <p:nvGrpSpPr>
          <p:cNvPr id="26" name="组合 25"/>
          <p:cNvGrpSpPr/>
          <p:nvPr/>
        </p:nvGrpSpPr>
        <p:grpSpPr>
          <a:xfrm>
            <a:off x="538938" y="339966"/>
            <a:ext cx="2035031" cy="594309"/>
            <a:chOff x="3248" y="7894"/>
            <a:chExt cx="3500" cy="1022"/>
          </a:xfrm>
        </p:grpSpPr>
        <p:sp>
          <p:nvSpPr>
            <p:cNvPr id="39" name="Rectangle 38"/>
            <p:cNvSpPr/>
            <p:nvPr/>
          </p:nvSpPr>
          <p:spPr>
            <a:xfrm>
              <a:off x="3248" y="7894"/>
              <a:ext cx="1022" cy="1022"/>
            </a:xfrm>
            <a:prstGeom prst="ellipse">
              <a:avLst/>
            </a:prstGeom>
            <a:solidFill>
              <a:schemeClr val="tx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en-US" sz="1400">
                <a:sym typeface="+mn-ea"/>
              </a:endParaRPr>
            </a:p>
          </p:txBody>
        </p:sp>
        <p:grpSp>
          <p:nvGrpSpPr>
            <p:cNvPr id="66" name="Group 65"/>
            <p:cNvGrpSpPr/>
            <p:nvPr/>
          </p:nvGrpSpPr>
          <p:grpSpPr>
            <a:xfrm>
              <a:off x="3520" y="8218"/>
              <a:ext cx="477" cy="375"/>
              <a:chOff x="11385550" y="5818188"/>
              <a:chExt cx="1587500" cy="1246187"/>
            </a:xfrm>
          </p:grpSpPr>
          <p:sp>
            <p:nvSpPr>
              <p:cNvPr id="67" name="Freeform 15"/>
              <p:cNvSpPr>
                <a:spLocks noEditPoints="1"/>
              </p:cNvSpPr>
              <p:nvPr/>
            </p:nvSpPr>
            <p:spPr bwMode="auto">
              <a:xfrm>
                <a:off x="11385550" y="5818188"/>
                <a:ext cx="1587500" cy="263525"/>
              </a:xfrm>
              <a:custGeom>
                <a:avLst/>
                <a:gdLst>
                  <a:gd name="T0" fmla="*/ 470 w 507"/>
                  <a:gd name="T1" fmla="*/ 0 h 84"/>
                  <a:gd name="T2" fmla="*/ 36 w 507"/>
                  <a:gd name="T3" fmla="*/ 0 h 84"/>
                  <a:gd name="T4" fmla="*/ 0 w 507"/>
                  <a:gd name="T5" fmla="*/ 37 h 84"/>
                  <a:gd name="T6" fmla="*/ 0 w 507"/>
                  <a:gd name="T7" fmla="*/ 84 h 84"/>
                  <a:gd name="T8" fmla="*/ 507 w 507"/>
                  <a:gd name="T9" fmla="*/ 84 h 84"/>
                  <a:gd name="T10" fmla="*/ 507 w 507"/>
                  <a:gd name="T11" fmla="*/ 37 h 84"/>
                  <a:gd name="T12" fmla="*/ 470 w 507"/>
                  <a:gd name="T13" fmla="*/ 0 h 84"/>
                  <a:gd name="T14" fmla="*/ 49 w 507"/>
                  <a:gd name="T15" fmla="*/ 59 h 84"/>
                  <a:gd name="T16" fmla="*/ 36 w 507"/>
                  <a:gd name="T17" fmla="*/ 46 h 84"/>
                  <a:gd name="T18" fmla="*/ 49 w 507"/>
                  <a:gd name="T19" fmla="*/ 33 h 84"/>
                  <a:gd name="T20" fmla="*/ 61 w 507"/>
                  <a:gd name="T21" fmla="*/ 46 h 84"/>
                  <a:gd name="T22" fmla="*/ 49 w 507"/>
                  <a:gd name="T23" fmla="*/ 59 h 84"/>
                  <a:gd name="T24" fmla="*/ 99 w 507"/>
                  <a:gd name="T25" fmla="*/ 59 h 84"/>
                  <a:gd name="T26" fmla="*/ 87 w 507"/>
                  <a:gd name="T27" fmla="*/ 46 h 84"/>
                  <a:gd name="T28" fmla="*/ 99 w 507"/>
                  <a:gd name="T29" fmla="*/ 33 h 84"/>
                  <a:gd name="T30" fmla="*/ 112 w 507"/>
                  <a:gd name="T31" fmla="*/ 46 h 84"/>
                  <a:gd name="T32" fmla="*/ 99 w 507"/>
                  <a:gd name="T33" fmla="*/ 59 h 84"/>
                  <a:gd name="T34" fmla="*/ 150 w 507"/>
                  <a:gd name="T35" fmla="*/ 59 h 84"/>
                  <a:gd name="T36" fmla="*/ 137 w 507"/>
                  <a:gd name="T37" fmla="*/ 46 h 84"/>
                  <a:gd name="T38" fmla="*/ 150 w 507"/>
                  <a:gd name="T39" fmla="*/ 33 h 84"/>
                  <a:gd name="T40" fmla="*/ 163 w 507"/>
                  <a:gd name="T41" fmla="*/ 46 h 84"/>
                  <a:gd name="T42" fmla="*/ 150 w 507"/>
                  <a:gd name="T43"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7" h="84">
                    <a:moveTo>
                      <a:pt x="470" y="0"/>
                    </a:moveTo>
                    <a:cubicBezTo>
                      <a:pt x="36" y="0"/>
                      <a:pt x="36" y="0"/>
                      <a:pt x="36" y="0"/>
                    </a:cubicBezTo>
                    <a:cubicBezTo>
                      <a:pt x="16" y="0"/>
                      <a:pt x="0" y="17"/>
                      <a:pt x="0" y="37"/>
                    </a:cubicBezTo>
                    <a:cubicBezTo>
                      <a:pt x="0" y="84"/>
                      <a:pt x="0" y="84"/>
                      <a:pt x="0" y="84"/>
                    </a:cubicBezTo>
                    <a:cubicBezTo>
                      <a:pt x="507" y="84"/>
                      <a:pt x="507" y="84"/>
                      <a:pt x="507" y="84"/>
                    </a:cubicBezTo>
                    <a:cubicBezTo>
                      <a:pt x="507" y="37"/>
                      <a:pt x="507" y="37"/>
                      <a:pt x="507" y="37"/>
                    </a:cubicBezTo>
                    <a:cubicBezTo>
                      <a:pt x="507" y="17"/>
                      <a:pt x="490" y="0"/>
                      <a:pt x="470" y="0"/>
                    </a:cubicBezTo>
                    <a:close/>
                    <a:moveTo>
                      <a:pt x="49" y="59"/>
                    </a:moveTo>
                    <a:cubicBezTo>
                      <a:pt x="42" y="59"/>
                      <a:pt x="36" y="53"/>
                      <a:pt x="36" y="46"/>
                    </a:cubicBezTo>
                    <a:cubicBezTo>
                      <a:pt x="36" y="39"/>
                      <a:pt x="42" y="33"/>
                      <a:pt x="49" y="33"/>
                    </a:cubicBezTo>
                    <a:cubicBezTo>
                      <a:pt x="56" y="33"/>
                      <a:pt x="61" y="39"/>
                      <a:pt x="61" y="46"/>
                    </a:cubicBezTo>
                    <a:cubicBezTo>
                      <a:pt x="61" y="53"/>
                      <a:pt x="56" y="59"/>
                      <a:pt x="49" y="59"/>
                    </a:cubicBezTo>
                    <a:close/>
                    <a:moveTo>
                      <a:pt x="99" y="59"/>
                    </a:moveTo>
                    <a:cubicBezTo>
                      <a:pt x="92" y="59"/>
                      <a:pt x="87" y="53"/>
                      <a:pt x="87" y="46"/>
                    </a:cubicBezTo>
                    <a:cubicBezTo>
                      <a:pt x="87" y="39"/>
                      <a:pt x="92" y="33"/>
                      <a:pt x="99" y="33"/>
                    </a:cubicBezTo>
                    <a:cubicBezTo>
                      <a:pt x="106" y="33"/>
                      <a:pt x="112" y="39"/>
                      <a:pt x="112" y="46"/>
                    </a:cubicBezTo>
                    <a:cubicBezTo>
                      <a:pt x="112" y="53"/>
                      <a:pt x="106" y="59"/>
                      <a:pt x="99" y="59"/>
                    </a:cubicBezTo>
                    <a:close/>
                    <a:moveTo>
                      <a:pt x="150" y="59"/>
                    </a:moveTo>
                    <a:cubicBezTo>
                      <a:pt x="143" y="59"/>
                      <a:pt x="137" y="53"/>
                      <a:pt x="137" y="46"/>
                    </a:cubicBezTo>
                    <a:cubicBezTo>
                      <a:pt x="137" y="39"/>
                      <a:pt x="143" y="33"/>
                      <a:pt x="150" y="33"/>
                    </a:cubicBezTo>
                    <a:cubicBezTo>
                      <a:pt x="157" y="33"/>
                      <a:pt x="163" y="39"/>
                      <a:pt x="163" y="46"/>
                    </a:cubicBezTo>
                    <a:cubicBezTo>
                      <a:pt x="163" y="53"/>
                      <a:pt x="157" y="59"/>
                      <a:pt x="150" y="5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sp>
            <p:nvSpPr>
              <p:cNvPr id="68" name="Freeform 16"/>
              <p:cNvSpPr>
                <a:spLocks noEditPoints="1"/>
              </p:cNvSpPr>
              <p:nvPr/>
            </p:nvSpPr>
            <p:spPr bwMode="auto">
              <a:xfrm>
                <a:off x="11385550" y="6111875"/>
                <a:ext cx="1587500" cy="952500"/>
              </a:xfrm>
              <a:custGeom>
                <a:avLst/>
                <a:gdLst>
                  <a:gd name="T0" fmla="*/ 0 w 507"/>
                  <a:gd name="T1" fmla="*/ 268 h 304"/>
                  <a:gd name="T2" fmla="*/ 36 w 507"/>
                  <a:gd name="T3" fmla="*/ 304 h 304"/>
                  <a:gd name="T4" fmla="*/ 470 w 507"/>
                  <a:gd name="T5" fmla="*/ 304 h 304"/>
                  <a:gd name="T6" fmla="*/ 507 w 507"/>
                  <a:gd name="T7" fmla="*/ 268 h 304"/>
                  <a:gd name="T8" fmla="*/ 507 w 507"/>
                  <a:gd name="T9" fmla="*/ 0 h 304"/>
                  <a:gd name="T10" fmla="*/ 0 w 507"/>
                  <a:gd name="T11" fmla="*/ 0 h 304"/>
                  <a:gd name="T12" fmla="*/ 0 w 507"/>
                  <a:gd name="T13" fmla="*/ 268 h 304"/>
                  <a:gd name="T14" fmla="*/ 161 w 507"/>
                  <a:gd name="T15" fmla="*/ 136 h 304"/>
                  <a:gd name="T16" fmla="*/ 166 w 507"/>
                  <a:gd name="T17" fmla="*/ 131 h 304"/>
                  <a:gd name="T18" fmla="*/ 169 w 507"/>
                  <a:gd name="T19" fmla="*/ 131 h 304"/>
                  <a:gd name="T20" fmla="*/ 179 w 507"/>
                  <a:gd name="T21" fmla="*/ 108 h 304"/>
                  <a:gd name="T22" fmla="*/ 177 w 507"/>
                  <a:gd name="T23" fmla="*/ 106 h 304"/>
                  <a:gd name="T24" fmla="*/ 177 w 507"/>
                  <a:gd name="T25" fmla="*/ 98 h 304"/>
                  <a:gd name="T26" fmla="*/ 200 w 507"/>
                  <a:gd name="T27" fmla="*/ 75 h 304"/>
                  <a:gd name="T28" fmla="*/ 207 w 507"/>
                  <a:gd name="T29" fmla="*/ 75 h 304"/>
                  <a:gd name="T30" fmla="*/ 209 w 507"/>
                  <a:gd name="T31" fmla="*/ 77 h 304"/>
                  <a:gd name="T32" fmla="*/ 232 w 507"/>
                  <a:gd name="T33" fmla="*/ 68 h 304"/>
                  <a:gd name="T34" fmla="*/ 232 w 507"/>
                  <a:gd name="T35" fmla="*/ 65 h 304"/>
                  <a:gd name="T36" fmla="*/ 237 w 507"/>
                  <a:gd name="T37" fmla="*/ 60 h 304"/>
                  <a:gd name="T38" fmla="*/ 269 w 507"/>
                  <a:gd name="T39" fmla="*/ 60 h 304"/>
                  <a:gd name="T40" fmla="*/ 275 w 507"/>
                  <a:gd name="T41" fmla="*/ 65 h 304"/>
                  <a:gd name="T42" fmla="*/ 275 w 507"/>
                  <a:gd name="T43" fmla="*/ 68 h 304"/>
                  <a:gd name="T44" fmla="*/ 297 w 507"/>
                  <a:gd name="T45" fmla="*/ 77 h 304"/>
                  <a:gd name="T46" fmla="*/ 299 w 507"/>
                  <a:gd name="T47" fmla="*/ 75 h 304"/>
                  <a:gd name="T48" fmla="*/ 307 w 507"/>
                  <a:gd name="T49" fmla="*/ 75 h 304"/>
                  <a:gd name="T50" fmla="*/ 330 w 507"/>
                  <a:gd name="T51" fmla="*/ 98 h 304"/>
                  <a:gd name="T52" fmla="*/ 330 w 507"/>
                  <a:gd name="T53" fmla="*/ 106 h 304"/>
                  <a:gd name="T54" fmla="*/ 328 w 507"/>
                  <a:gd name="T55" fmla="*/ 108 h 304"/>
                  <a:gd name="T56" fmla="*/ 337 w 507"/>
                  <a:gd name="T57" fmla="*/ 131 h 304"/>
                  <a:gd name="T58" fmla="*/ 340 w 507"/>
                  <a:gd name="T59" fmla="*/ 131 h 304"/>
                  <a:gd name="T60" fmla="*/ 345 w 507"/>
                  <a:gd name="T61" fmla="*/ 136 h 304"/>
                  <a:gd name="T62" fmla="*/ 345 w 507"/>
                  <a:gd name="T63" fmla="*/ 168 h 304"/>
                  <a:gd name="T64" fmla="*/ 340 w 507"/>
                  <a:gd name="T65" fmla="*/ 173 h 304"/>
                  <a:gd name="T66" fmla="*/ 337 w 507"/>
                  <a:gd name="T67" fmla="*/ 173 h 304"/>
                  <a:gd name="T68" fmla="*/ 328 w 507"/>
                  <a:gd name="T69" fmla="*/ 196 h 304"/>
                  <a:gd name="T70" fmla="*/ 330 w 507"/>
                  <a:gd name="T71" fmla="*/ 198 h 304"/>
                  <a:gd name="T72" fmla="*/ 330 w 507"/>
                  <a:gd name="T73" fmla="*/ 206 h 304"/>
                  <a:gd name="T74" fmla="*/ 307 w 507"/>
                  <a:gd name="T75" fmla="*/ 229 h 304"/>
                  <a:gd name="T76" fmla="*/ 299 w 507"/>
                  <a:gd name="T77" fmla="*/ 229 h 304"/>
                  <a:gd name="T78" fmla="*/ 297 w 507"/>
                  <a:gd name="T79" fmla="*/ 226 h 304"/>
                  <a:gd name="T80" fmla="*/ 275 w 507"/>
                  <a:gd name="T81" fmla="*/ 236 h 304"/>
                  <a:gd name="T82" fmla="*/ 275 w 507"/>
                  <a:gd name="T83" fmla="*/ 239 h 304"/>
                  <a:gd name="T84" fmla="*/ 269 w 507"/>
                  <a:gd name="T85" fmla="*/ 244 h 304"/>
                  <a:gd name="T86" fmla="*/ 237 w 507"/>
                  <a:gd name="T87" fmla="*/ 244 h 304"/>
                  <a:gd name="T88" fmla="*/ 232 w 507"/>
                  <a:gd name="T89" fmla="*/ 239 h 304"/>
                  <a:gd name="T90" fmla="*/ 232 w 507"/>
                  <a:gd name="T91" fmla="*/ 236 h 304"/>
                  <a:gd name="T92" fmla="*/ 209 w 507"/>
                  <a:gd name="T93" fmla="*/ 226 h 304"/>
                  <a:gd name="T94" fmla="*/ 207 w 507"/>
                  <a:gd name="T95" fmla="*/ 229 h 304"/>
                  <a:gd name="T96" fmla="*/ 200 w 507"/>
                  <a:gd name="T97" fmla="*/ 229 h 304"/>
                  <a:gd name="T98" fmla="*/ 177 w 507"/>
                  <a:gd name="T99" fmla="*/ 206 h 304"/>
                  <a:gd name="T100" fmla="*/ 177 w 507"/>
                  <a:gd name="T101" fmla="*/ 198 h 304"/>
                  <a:gd name="T102" fmla="*/ 179 w 507"/>
                  <a:gd name="T103" fmla="*/ 196 h 304"/>
                  <a:gd name="T104" fmla="*/ 169 w 507"/>
                  <a:gd name="T105" fmla="*/ 173 h 304"/>
                  <a:gd name="T106" fmla="*/ 166 w 507"/>
                  <a:gd name="T107" fmla="*/ 173 h 304"/>
                  <a:gd name="T108" fmla="*/ 161 w 507"/>
                  <a:gd name="T109" fmla="*/ 168 h 304"/>
                  <a:gd name="T110" fmla="*/ 161 w 507"/>
                  <a:gd name="T111" fmla="*/ 136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7" h="304">
                    <a:moveTo>
                      <a:pt x="0" y="268"/>
                    </a:moveTo>
                    <a:cubicBezTo>
                      <a:pt x="0" y="288"/>
                      <a:pt x="16" y="304"/>
                      <a:pt x="36" y="304"/>
                    </a:cubicBezTo>
                    <a:cubicBezTo>
                      <a:pt x="470" y="304"/>
                      <a:pt x="470" y="304"/>
                      <a:pt x="470" y="304"/>
                    </a:cubicBezTo>
                    <a:cubicBezTo>
                      <a:pt x="490" y="304"/>
                      <a:pt x="507" y="288"/>
                      <a:pt x="507" y="268"/>
                    </a:cubicBezTo>
                    <a:cubicBezTo>
                      <a:pt x="507" y="0"/>
                      <a:pt x="507" y="0"/>
                      <a:pt x="507" y="0"/>
                    </a:cubicBezTo>
                    <a:cubicBezTo>
                      <a:pt x="0" y="0"/>
                      <a:pt x="0" y="0"/>
                      <a:pt x="0" y="0"/>
                    </a:cubicBezTo>
                    <a:lnTo>
                      <a:pt x="0" y="268"/>
                    </a:lnTo>
                    <a:close/>
                    <a:moveTo>
                      <a:pt x="161" y="136"/>
                    </a:moveTo>
                    <a:cubicBezTo>
                      <a:pt x="161" y="133"/>
                      <a:pt x="163" y="131"/>
                      <a:pt x="166" y="131"/>
                    </a:cubicBezTo>
                    <a:cubicBezTo>
                      <a:pt x="169" y="131"/>
                      <a:pt x="169" y="131"/>
                      <a:pt x="169" y="131"/>
                    </a:cubicBezTo>
                    <a:cubicBezTo>
                      <a:pt x="171" y="122"/>
                      <a:pt x="175" y="115"/>
                      <a:pt x="179" y="108"/>
                    </a:cubicBezTo>
                    <a:cubicBezTo>
                      <a:pt x="177" y="106"/>
                      <a:pt x="177" y="106"/>
                      <a:pt x="177" y="106"/>
                    </a:cubicBezTo>
                    <a:cubicBezTo>
                      <a:pt x="175" y="104"/>
                      <a:pt x="175" y="100"/>
                      <a:pt x="177" y="98"/>
                    </a:cubicBezTo>
                    <a:cubicBezTo>
                      <a:pt x="200" y="75"/>
                      <a:pt x="200" y="75"/>
                      <a:pt x="200" y="75"/>
                    </a:cubicBezTo>
                    <a:cubicBezTo>
                      <a:pt x="202" y="73"/>
                      <a:pt x="205" y="73"/>
                      <a:pt x="207" y="75"/>
                    </a:cubicBezTo>
                    <a:cubicBezTo>
                      <a:pt x="209" y="77"/>
                      <a:pt x="209" y="77"/>
                      <a:pt x="209" y="77"/>
                    </a:cubicBezTo>
                    <a:cubicBezTo>
                      <a:pt x="216" y="73"/>
                      <a:pt x="224" y="70"/>
                      <a:pt x="232" y="68"/>
                    </a:cubicBezTo>
                    <a:cubicBezTo>
                      <a:pt x="232" y="65"/>
                      <a:pt x="232" y="65"/>
                      <a:pt x="232" y="65"/>
                    </a:cubicBezTo>
                    <a:cubicBezTo>
                      <a:pt x="232" y="62"/>
                      <a:pt x="234" y="60"/>
                      <a:pt x="237" y="60"/>
                    </a:cubicBezTo>
                    <a:cubicBezTo>
                      <a:pt x="269" y="60"/>
                      <a:pt x="269" y="60"/>
                      <a:pt x="269" y="60"/>
                    </a:cubicBezTo>
                    <a:cubicBezTo>
                      <a:pt x="272" y="60"/>
                      <a:pt x="275" y="62"/>
                      <a:pt x="275" y="65"/>
                    </a:cubicBezTo>
                    <a:cubicBezTo>
                      <a:pt x="275" y="68"/>
                      <a:pt x="275" y="68"/>
                      <a:pt x="275" y="68"/>
                    </a:cubicBezTo>
                    <a:cubicBezTo>
                      <a:pt x="283" y="70"/>
                      <a:pt x="290" y="73"/>
                      <a:pt x="297" y="77"/>
                    </a:cubicBezTo>
                    <a:cubicBezTo>
                      <a:pt x="299" y="75"/>
                      <a:pt x="299" y="75"/>
                      <a:pt x="299" y="75"/>
                    </a:cubicBezTo>
                    <a:cubicBezTo>
                      <a:pt x="301" y="73"/>
                      <a:pt x="305" y="73"/>
                      <a:pt x="307" y="75"/>
                    </a:cubicBezTo>
                    <a:cubicBezTo>
                      <a:pt x="330" y="98"/>
                      <a:pt x="330" y="98"/>
                      <a:pt x="330" y="98"/>
                    </a:cubicBezTo>
                    <a:cubicBezTo>
                      <a:pt x="332" y="100"/>
                      <a:pt x="332" y="104"/>
                      <a:pt x="330" y="106"/>
                    </a:cubicBezTo>
                    <a:cubicBezTo>
                      <a:pt x="328" y="108"/>
                      <a:pt x="328" y="108"/>
                      <a:pt x="328" y="108"/>
                    </a:cubicBezTo>
                    <a:cubicBezTo>
                      <a:pt x="332" y="115"/>
                      <a:pt x="335" y="122"/>
                      <a:pt x="337" y="131"/>
                    </a:cubicBezTo>
                    <a:cubicBezTo>
                      <a:pt x="340" y="131"/>
                      <a:pt x="340" y="131"/>
                      <a:pt x="340" y="131"/>
                    </a:cubicBezTo>
                    <a:cubicBezTo>
                      <a:pt x="343" y="131"/>
                      <a:pt x="345" y="133"/>
                      <a:pt x="345" y="136"/>
                    </a:cubicBezTo>
                    <a:cubicBezTo>
                      <a:pt x="345" y="168"/>
                      <a:pt x="345" y="168"/>
                      <a:pt x="345" y="168"/>
                    </a:cubicBezTo>
                    <a:cubicBezTo>
                      <a:pt x="345" y="171"/>
                      <a:pt x="343" y="173"/>
                      <a:pt x="340" y="173"/>
                    </a:cubicBezTo>
                    <a:cubicBezTo>
                      <a:pt x="337" y="173"/>
                      <a:pt x="337" y="173"/>
                      <a:pt x="337" y="173"/>
                    </a:cubicBezTo>
                    <a:cubicBezTo>
                      <a:pt x="335" y="182"/>
                      <a:pt x="332" y="189"/>
                      <a:pt x="328" y="196"/>
                    </a:cubicBezTo>
                    <a:cubicBezTo>
                      <a:pt x="330" y="198"/>
                      <a:pt x="330" y="198"/>
                      <a:pt x="330" y="198"/>
                    </a:cubicBezTo>
                    <a:cubicBezTo>
                      <a:pt x="332" y="200"/>
                      <a:pt x="332" y="204"/>
                      <a:pt x="330" y="206"/>
                    </a:cubicBezTo>
                    <a:cubicBezTo>
                      <a:pt x="307" y="229"/>
                      <a:pt x="307" y="229"/>
                      <a:pt x="307" y="229"/>
                    </a:cubicBezTo>
                    <a:cubicBezTo>
                      <a:pt x="305" y="231"/>
                      <a:pt x="301" y="231"/>
                      <a:pt x="299" y="229"/>
                    </a:cubicBezTo>
                    <a:cubicBezTo>
                      <a:pt x="297" y="226"/>
                      <a:pt x="297" y="226"/>
                      <a:pt x="297" y="226"/>
                    </a:cubicBezTo>
                    <a:cubicBezTo>
                      <a:pt x="290" y="231"/>
                      <a:pt x="283" y="234"/>
                      <a:pt x="275" y="236"/>
                    </a:cubicBezTo>
                    <a:cubicBezTo>
                      <a:pt x="275" y="239"/>
                      <a:pt x="275" y="239"/>
                      <a:pt x="275" y="239"/>
                    </a:cubicBezTo>
                    <a:cubicBezTo>
                      <a:pt x="275" y="242"/>
                      <a:pt x="272" y="244"/>
                      <a:pt x="269" y="244"/>
                    </a:cubicBezTo>
                    <a:cubicBezTo>
                      <a:pt x="237" y="244"/>
                      <a:pt x="237" y="244"/>
                      <a:pt x="237" y="244"/>
                    </a:cubicBezTo>
                    <a:cubicBezTo>
                      <a:pt x="234" y="244"/>
                      <a:pt x="232" y="242"/>
                      <a:pt x="232" y="239"/>
                    </a:cubicBezTo>
                    <a:cubicBezTo>
                      <a:pt x="232" y="236"/>
                      <a:pt x="232" y="236"/>
                      <a:pt x="232" y="236"/>
                    </a:cubicBezTo>
                    <a:cubicBezTo>
                      <a:pt x="224" y="234"/>
                      <a:pt x="216" y="231"/>
                      <a:pt x="209" y="226"/>
                    </a:cubicBezTo>
                    <a:cubicBezTo>
                      <a:pt x="207" y="229"/>
                      <a:pt x="207" y="229"/>
                      <a:pt x="207" y="229"/>
                    </a:cubicBezTo>
                    <a:cubicBezTo>
                      <a:pt x="205" y="231"/>
                      <a:pt x="202" y="231"/>
                      <a:pt x="200" y="229"/>
                    </a:cubicBezTo>
                    <a:cubicBezTo>
                      <a:pt x="177" y="206"/>
                      <a:pt x="177" y="206"/>
                      <a:pt x="177" y="206"/>
                    </a:cubicBezTo>
                    <a:cubicBezTo>
                      <a:pt x="175" y="204"/>
                      <a:pt x="175" y="200"/>
                      <a:pt x="177" y="198"/>
                    </a:cubicBezTo>
                    <a:cubicBezTo>
                      <a:pt x="179" y="196"/>
                      <a:pt x="179" y="196"/>
                      <a:pt x="179" y="196"/>
                    </a:cubicBezTo>
                    <a:cubicBezTo>
                      <a:pt x="175" y="189"/>
                      <a:pt x="171" y="182"/>
                      <a:pt x="169" y="173"/>
                    </a:cubicBezTo>
                    <a:cubicBezTo>
                      <a:pt x="166" y="173"/>
                      <a:pt x="166" y="173"/>
                      <a:pt x="166" y="173"/>
                    </a:cubicBezTo>
                    <a:cubicBezTo>
                      <a:pt x="163" y="173"/>
                      <a:pt x="161" y="171"/>
                      <a:pt x="161" y="168"/>
                    </a:cubicBezTo>
                    <a:lnTo>
                      <a:pt x="161" y="13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sp>
            <p:nvSpPr>
              <p:cNvPr id="69" name="Freeform 17"/>
              <p:cNvSpPr>
                <a:spLocks noEditPoints="1"/>
              </p:cNvSpPr>
              <p:nvPr/>
            </p:nvSpPr>
            <p:spPr bwMode="auto">
              <a:xfrm>
                <a:off x="12049125" y="6453188"/>
                <a:ext cx="261937" cy="260350"/>
              </a:xfrm>
              <a:custGeom>
                <a:avLst/>
                <a:gdLst>
                  <a:gd name="T0" fmla="*/ 42 w 84"/>
                  <a:gd name="T1" fmla="*/ 83 h 83"/>
                  <a:gd name="T2" fmla="*/ 84 w 84"/>
                  <a:gd name="T3" fmla="*/ 42 h 83"/>
                  <a:gd name="T4" fmla="*/ 42 w 84"/>
                  <a:gd name="T5" fmla="*/ 0 h 83"/>
                  <a:gd name="T6" fmla="*/ 0 w 84"/>
                  <a:gd name="T7" fmla="*/ 42 h 83"/>
                  <a:gd name="T8" fmla="*/ 42 w 84"/>
                  <a:gd name="T9" fmla="*/ 83 h 83"/>
                  <a:gd name="T10" fmla="*/ 42 w 84"/>
                  <a:gd name="T11" fmla="*/ 31 h 83"/>
                  <a:gd name="T12" fmla="*/ 53 w 84"/>
                  <a:gd name="T13" fmla="*/ 42 h 83"/>
                  <a:gd name="T14" fmla="*/ 42 w 84"/>
                  <a:gd name="T15" fmla="*/ 53 h 83"/>
                  <a:gd name="T16" fmla="*/ 31 w 84"/>
                  <a:gd name="T17" fmla="*/ 42 h 83"/>
                  <a:gd name="T18" fmla="*/ 42 w 84"/>
                  <a:gd name="T19" fmla="*/ 3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3">
                    <a:moveTo>
                      <a:pt x="42" y="83"/>
                    </a:moveTo>
                    <a:cubicBezTo>
                      <a:pt x="65" y="83"/>
                      <a:pt x="84" y="65"/>
                      <a:pt x="84" y="42"/>
                    </a:cubicBezTo>
                    <a:cubicBezTo>
                      <a:pt x="84" y="19"/>
                      <a:pt x="65" y="0"/>
                      <a:pt x="42" y="0"/>
                    </a:cubicBezTo>
                    <a:cubicBezTo>
                      <a:pt x="19" y="0"/>
                      <a:pt x="0" y="19"/>
                      <a:pt x="0" y="42"/>
                    </a:cubicBezTo>
                    <a:cubicBezTo>
                      <a:pt x="0" y="65"/>
                      <a:pt x="19" y="83"/>
                      <a:pt x="42" y="83"/>
                    </a:cubicBezTo>
                    <a:close/>
                    <a:moveTo>
                      <a:pt x="42" y="31"/>
                    </a:moveTo>
                    <a:cubicBezTo>
                      <a:pt x="48" y="31"/>
                      <a:pt x="53" y="36"/>
                      <a:pt x="53" y="42"/>
                    </a:cubicBezTo>
                    <a:cubicBezTo>
                      <a:pt x="53" y="48"/>
                      <a:pt x="48" y="53"/>
                      <a:pt x="42" y="53"/>
                    </a:cubicBezTo>
                    <a:cubicBezTo>
                      <a:pt x="36" y="53"/>
                      <a:pt x="31" y="48"/>
                      <a:pt x="31" y="42"/>
                    </a:cubicBezTo>
                    <a:cubicBezTo>
                      <a:pt x="31" y="36"/>
                      <a:pt x="36" y="31"/>
                      <a:pt x="42" y="3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grpSp>
        <p:sp>
          <p:nvSpPr>
            <p:cNvPr id="17" name="iṩḷiďê"/>
            <p:cNvSpPr/>
            <p:nvPr/>
          </p:nvSpPr>
          <p:spPr>
            <a:xfrm>
              <a:off x="4010" y="8137"/>
              <a:ext cx="2738" cy="636"/>
            </a:xfrm>
            <a:prstGeom prst="rect">
              <a:avLst/>
            </a:prstGeom>
          </p:spPr>
          <p:txBody>
            <a:bodyPr wrap="none" lIns="90000" tIns="46800" rIns="90000" bIns="46800" anchor="ctr" anchorCtr="1"/>
            <a:lstStyle/>
            <a:p>
              <a:pPr algn="ctr"/>
              <a:r>
                <a:rPr lang="zh-CN" altLang="en-US" sz="2000" b="1" dirty="0">
                  <a:effectLst/>
                  <a:latin typeface="华文细黑" panose="02010600040101010101" charset="-122"/>
                  <a:ea typeface="华文细黑" panose="02010600040101010101" charset="-122"/>
                </a:rPr>
                <a:t>设计过程</a:t>
              </a:r>
            </a:p>
          </p:txBody>
        </p:sp>
      </p:grpSp>
      <p:sp>
        <p:nvSpPr>
          <p:cNvPr id="3" name="矩形 2"/>
          <p:cNvSpPr/>
          <p:nvPr/>
        </p:nvSpPr>
        <p:spPr>
          <a:xfrm>
            <a:off x="503555" y="3292475"/>
            <a:ext cx="2915920" cy="337185"/>
          </a:xfrm>
          <a:prstGeom prst="rect">
            <a:avLst/>
          </a:prstGeom>
        </p:spPr>
        <p:txBody>
          <a:bodyPr wrap="square">
            <a:spAutoFit/>
          </a:bodyPr>
          <a:lstStyle/>
          <a:p>
            <a:pPr algn="l"/>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上网查资料和教程</a:t>
            </a:r>
          </a:p>
        </p:txBody>
      </p:sp>
      <p:sp>
        <p:nvSpPr>
          <p:cNvPr id="9" name="矩形 8"/>
          <p:cNvSpPr/>
          <p:nvPr/>
        </p:nvSpPr>
        <p:spPr>
          <a:xfrm>
            <a:off x="697230" y="3629660"/>
            <a:ext cx="7688580" cy="31242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defRPr sz="1800">
                <a:solidFill>
                  <a:srgbClr val="000000"/>
                </a:solidFill>
              </a:defRPr>
            </a:pP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上网查找微信小程序开发的教程，对微信小程序开发流程和方法有了一个大致的了解</a:t>
            </a:r>
          </a:p>
        </p:txBody>
      </p:sp>
    </p:spTree>
  </p:cSld>
  <p:clrMapOvr>
    <a:masterClrMapping/>
  </p:clrMapOvr>
  <mc:AlternateContent xmlns:mc="http://schemas.openxmlformats.org/markup-compatibility/2006" xmlns:p14="http://schemas.microsoft.com/office/powerpoint/2010/main">
    <mc:Choice Requires="p14">
      <p:transition>
        <p:comb dir="vert"/>
      </p:transition>
    </mc:Choice>
    <mc:Fallback xmlns="">
      <p:transition>
        <p:comb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1+#ppt_w/2"/>
                                          </p:val>
                                        </p:tav>
                                        <p:tav tm="100000">
                                          <p:val>
                                            <p:strVal val="#ppt_x"/>
                                          </p:val>
                                        </p:tav>
                                      </p:tavLst>
                                    </p:anim>
                                    <p:anim calcmode="lin" valueType="num">
                                      <p:cBhvr additive="base">
                                        <p:cTn id="13" dur="500" fill="hold"/>
                                        <p:tgtEl>
                                          <p:spTgt spid="1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1+#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1+#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1+#ppt_w/2"/>
                                          </p:val>
                                        </p:tav>
                                        <p:tav tm="100000">
                                          <p:val>
                                            <p:strVal val="#ppt_x"/>
                                          </p:val>
                                        </p:tav>
                                      </p:tavLst>
                                    </p:anim>
                                    <p:anim calcmode="lin" valueType="num">
                                      <p:cBhvr additive="base">
                                        <p:cTn id="28" dur="500" fill="hold"/>
                                        <p:tgtEl>
                                          <p:spTgt spid="3"/>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1+#ppt_w/2"/>
                                          </p:val>
                                        </p:tav>
                                        <p:tav tm="100000">
                                          <p:val>
                                            <p:strVal val="#ppt_x"/>
                                          </p:val>
                                        </p:tav>
                                      </p:tavLst>
                                    </p:anim>
                                    <p:anim calcmode="lin" valueType="num">
                                      <p:cBhvr additive="base">
                                        <p:cTn id="3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5" grpId="0"/>
      <p:bldP spid="4" grpId="0"/>
      <p:bldP spid="5" grpId="0"/>
      <p:bldP spid="3"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467360" y="1240155"/>
            <a:ext cx="5049520" cy="337185"/>
          </a:xfrm>
          <a:prstGeom prst="rect">
            <a:avLst/>
          </a:prstGeom>
        </p:spPr>
        <p:txBody>
          <a:bodyPr wrap="square">
            <a:spAutoFit/>
          </a:bodyPr>
          <a:lstStyle/>
          <a:p>
            <a:pPr algn="l"/>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学习小程序设计语言</a:t>
            </a:r>
          </a:p>
        </p:txBody>
      </p:sp>
      <p:sp>
        <p:nvSpPr>
          <p:cNvPr id="15" name="矩形 14"/>
          <p:cNvSpPr/>
          <p:nvPr/>
        </p:nvSpPr>
        <p:spPr>
          <a:xfrm>
            <a:off x="711200" y="1527810"/>
            <a:ext cx="7688580" cy="31242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defRPr sz="1800">
                <a:solidFill>
                  <a:srgbClr val="000000"/>
                </a:solidFill>
              </a:defRPr>
            </a:pP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学习</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js</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wxml</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wxss</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文件编写方法</a:t>
            </a:r>
          </a:p>
        </p:txBody>
      </p:sp>
      <p:sp>
        <p:nvSpPr>
          <p:cNvPr id="4" name="矩形 3"/>
          <p:cNvSpPr/>
          <p:nvPr/>
        </p:nvSpPr>
        <p:spPr>
          <a:xfrm>
            <a:off x="467360" y="2242820"/>
            <a:ext cx="2915920" cy="337185"/>
          </a:xfrm>
          <a:prstGeom prst="rect">
            <a:avLst/>
          </a:prstGeom>
        </p:spPr>
        <p:txBody>
          <a:bodyPr wrap="square">
            <a:spAutoFit/>
          </a:bodyPr>
          <a:lstStyle/>
          <a:p>
            <a:pPr algn="l"/>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实现本地界面</a:t>
            </a:r>
          </a:p>
        </p:txBody>
      </p:sp>
      <p:sp>
        <p:nvSpPr>
          <p:cNvPr id="5" name="矩形 4"/>
          <p:cNvSpPr/>
          <p:nvPr/>
        </p:nvSpPr>
        <p:spPr>
          <a:xfrm>
            <a:off x="661035" y="2536190"/>
            <a:ext cx="7688580" cy="31242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defRPr sz="1800">
                <a:solidFill>
                  <a:srgbClr val="000000"/>
                </a:solidFill>
              </a:defRPr>
            </a:pP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将数据存在本地，实现了无数据库的逻辑框架和功能</a:t>
            </a:r>
          </a:p>
        </p:txBody>
      </p:sp>
      <p:grpSp>
        <p:nvGrpSpPr>
          <p:cNvPr id="26" name="组合 25"/>
          <p:cNvGrpSpPr/>
          <p:nvPr/>
        </p:nvGrpSpPr>
        <p:grpSpPr>
          <a:xfrm>
            <a:off x="538938" y="339966"/>
            <a:ext cx="2035031" cy="594309"/>
            <a:chOff x="3248" y="7894"/>
            <a:chExt cx="3500" cy="1022"/>
          </a:xfrm>
        </p:grpSpPr>
        <p:sp>
          <p:nvSpPr>
            <p:cNvPr id="39" name="Rectangle 38"/>
            <p:cNvSpPr/>
            <p:nvPr/>
          </p:nvSpPr>
          <p:spPr>
            <a:xfrm>
              <a:off x="3248" y="7894"/>
              <a:ext cx="1022" cy="1022"/>
            </a:xfrm>
            <a:prstGeom prst="ellipse">
              <a:avLst/>
            </a:prstGeom>
            <a:solidFill>
              <a:schemeClr val="tx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en-US" sz="1400">
                <a:sym typeface="+mn-ea"/>
              </a:endParaRPr>
            </a:p>
          </p:txBody>
        </p:sp>
        <p:grpSp>
          <p:nvGrpSpPr>
            <p:cNvPr id="66" name="Group 65"/>
            <p:cNvGrpSpPr/>
            <p:nvPr/>
          </p:nvGrpSpPr>
          <p:grpSpPr>
            <a:xfrm>
              <a:off x="3520" y="8218"/>
              <a:ext cx="477" cy="375"/>
              <a:chOff x="11385550" y="5818188"/>
              <a:chExt cx="1587500" cy="1246187"/>
            </a:xfrm>
          </p:grpSpPr>
          <p:sp>
            <p:nvSpPr>
              <p:cNvPr id="67" name="Freeform 15"/>
              <p:cNvSpPr>
                <a:spLocks noEditPoints="1"/>
              </p:cNvSpPr>
              <p:nvPr/>
            </p:nvSpPr>
            <p:spPr bwMode="auto">
              <a:xfrm>
                <a:off x="11385550" y="5818188"/>
                <a:ext cx="1587500" cy="263525"/>
              </a:xfrm>
              <a:custGeom>
                <a:avLst/>
                <a:gdLst>
                  <a:gd name="T0" fmla="*/ 470 w 507"/>
                  <a:gd name="T1" fmla="*/ 0 h 84"/>
                  <a:gd name="T2" fmla="*/ 36 w 507"/>
                  <a:gd name="T3" fmla="*/ 0 h 84"/>
                  <a:gd name="T4" fmla="*/ 0 w 507"/>
                  <a:gd name="T5" fmla="*/ 37 h 84"/>
                  <a:gd name="T6" fmla="*/ 0 w 507"/>
                  <a:gd name="T7" fmla="*/ 84 h 84"/>
                  <a:gd name="T8" fmla="*/ 507 w 507"/>
                  <a:gd name="T9" fmla="*/ 84 h 84"/>
                  <a:gd name="T10" fmla="*/ 507 w 507"/>
                  <a:gd name="T11" fmla="*/ 37 h 84"/>
                  <a:gd name="T12" fmla="*/ 470 w 507"/>
                  <a:gd name="T13" fmla="*/ 0 h 84"/>
                  <a:gd name="T14" fmla="*/ 49 w 507"/>
                  <a:gd name="T15" fmla="*/ 59 h 84"/>
                  <a:gd name="T16" fmla="*/ 36 w 507"/>
                  <a:gd name="T17" fmla="*/ 46 h 84"/>
                  <a:gd name="T18" fmla="*/ 49 w 507"/>
                  <a:gd name="T19" fmla="*/ 33 h 84"/>
                  <a:gd name="T20" fmla="*/ 61 w 507"/>
                  <a:gd name="T21" fmla="*/ 46 h 84"/>
                  <a:gd name="T22" fmla="*/ 49 w 507"/>
                  <a:gd name="T23" fmla="*/ 59 h 84"/>
                  <a:gd name="T24" fmla="*/ 99 w 507"/>
                  <a:gd name="T25" fmla="*/ 59 h 84"/>
                  <a:gd name="T26" fmla="*/ 87 w 507"/>
                  <a:gd name="T27" fmla="*/ 46 h 84"/>
                  <a:gd name="T28" fmla="*/ 99 w 507"/>
                  <a:gd name="T29" fmla="*/ 33 h 84"/>
                  <a:gd name="T30" fmla="*/ 112 w 507"/>
                  <a:gd name="T31" fmla="*/ 46 h 84"/>
                  <a:gd name="T32" fmla="*/ 99 w 507"/>
                  <a:gd name="T33" fmla="*/ 59 h 84"/>
                  <a:gd name="T34" fmla="*/ 150 w 507"/>
                  <a:gd name="T35" fmla="*/ 59 h 84"/>
                  <a:gd name="T36" fmla="*/ 137 w 507"/>
                  <a:gd name="T37" fmla="*/ 46 h 84"/>
                  <a:gd name="T38" fmla="*/ 150 w 507"/>
                  <a:gd name="T39" fmla="*/ 33 h 84"/>
                  <a:gd name="T40" fmla="*/ 163 w 507"/>
                  <a:gd name="T41" fmla="*/ 46 h 84"/>
                  <a:gd name="T42" fmla="*/ 150 w 507"/>
                  <a:gd name="T43"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7" h="84">
                    <a:moveTo>
                      <a:pt x="470" y="0"/>
                    </a:moveTo>
                    <a:cubicBezTo>
                      <a:pt x="36" y="0"/>
                      <a:pt x="36" y="0"/>
                      <a:pt x="36" y="0"/>
                    </a:cubicBezTo>
                    <a:cubicBezTo>
                      <a:pt x="16" y="0"/>
                      <a:pt x="0" y="17"/>
                      <a:pt x="0" y="37"/>
                    </a:cubicBezTo>
                    <a:cubicBezTo>
                      <a:pt x="0" y="84"/>
                      <a:pt x="0" y="84"/>
                      <a:pt x="0" y="84"/>
                    </a:cubicBezTo>
                    <a:cubicBezTo>
                      <a:pt x="507" y="84"/>
                      <a:pt x="507" y="84"/>
                      <a:pt x="507" y="84"/>
                    </a:cubicBezTo>
                    <a:cubicBezTo>
                      <a:pt x="507" y="37"/>
                      <a:pt x="507" y="37"/>
                      <a:pt x="507" y="37"/>
                    </a:cubicBezTo>
                    <a:cubicBezTo>
                      <a:pt x="507" y="17"/>
                      <a:pt x="490" y="0"/>
                      <a:pt x="470" y="0"/>
                    </a:cubicBezTo>
                    <a:close/>
                    <a:moveTo>
                      <a:pt x="49" y="59"/>
                    </a:moveTo>
                    <a:cubicBezTo>
                      <a:pt x="42" y="59"/>
                      <a:pt x="36" y="53"/>
                      <a:pt x="36" y="46"/>
                    </a:cubicBezTo>
                    <a:cubicBezTo>
                      <a:pt x="36" y="39"/>
                      <a:pt x="42" y="33"/>
                      <a:pt x="49" y="33"/>
                    </a:cubicBezTo>
                    <a:cubicBezTo>
                      <a:pt x="56" y="33"/>
                      <a:pt x="61" y="39"/>
                      <a:pt x="61" y="46"/>
                    </a:cubicBezTo>
                    <a:cubicBezTo>
                      <a:pt x="61" y="53"/>
                      <a:pt x="56" y="59"/>
                      <a:pt x="49" y="59"/>
                    </a:cubicBezTo>
                    <a:close/>
                    <a:moveTo>
                      <a:pt x="99" y="59"/>
                    </a:moveTo>
                    <a:cubicBezTo>
                      <a:pt x="92" y="59"/>
                      <a:pt x="87" y="53"/>
                      <a:pt x="87" y="46"/>
                    </a:cubicBezTo>
                    <a:cubicBezTo>
                      <a:pt x="87" y="39"/>
                      <a:pt x="92" y="33"/>
                      <a:pt x="99" y="33"/>
                    </a:cubicBezTo>
                    <a:cubicBezTo>
                      <a:pt x="106" y="33"/>
                      <a:pt x="112" y="39"/>
                      <a:pt x="112" y="46"/>
                    </a:cubicBezTo>
                    <a:cubicBezTo>
                      <a:pt x="112" y="53"/>
                      <a:pt x="106" y="59"/>
                      <a:pt x="99" y="59"/>
                    </a:cubicBezTo>
                    <a:close/>
                    <a:moveTo>
                      <a:pt x="150" y="59"/>
                    </a:moveTo>
                    <a:cubicBezTo>
                      <a:pt x="143" y="59"/>
                      <a:pt x="137" y="53"/>
                      <a:pt x="137" y="46"/>
                    </a:cubicBezTo>
                    <a:cubicBezTo>
                      <a:pt x="137" y="39"/>
                      <a:pt x="143" y="33"/>
                      <a:pt x="150" y="33"/>
                    </a:cubicBezTo>
                    <a:cubicBezTo>
                      <a:pt x="157" y="33"/>
                      <a:pt x="163" y="39"/>
                      <a:pt x="163" y="46"/>
                    </a:cubicBezTo>
                    <a:cubicBezTo>
                      <a:pt x="163" y="53"/>
                      <a:pt x="157" y="59"/>
                      <a:pt x="150" y="5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sp>
            <p:nvSpPr>
              <p:cNvPr id="68" name="Freeform 16"/>
              <p:cNvSpPr>
                <a:spLocks noEditPoints="1"/>
              </p:cNvSpPr>
              <p:nvPr/>
            </p:nvSpPr>
            <p:spPr bwMode="auto">
              <a:xfrm>
                <a:off x="11385550" y="6111875"/>
                <a:ext cx="1587500" cy="952500"/>
              </a:xfrm>
              <a:custGeom>
                <a:avLst/>
                <a:gdLst>
                  <a:gd name="T0" fmla="*/ 0 w 507"/>
                  <a:gd name="T1" fmla="*/ 268 h 304"/>
                  <a:gd name="T2" fmla="*/ 36 w 507"/>
                  <a:gd name="T3" fmla="*/ 304 h 304"/>
                  <a:gd name="T4" fmla="*/ 470 w 507"/>
                  <a:gd name="T5" fmla="*/ 304 h 304"/>
                  <a:gd name="T6" fmla="*/ 507 w 507"/>
                  <a:gd name="T7" fmla="*/ 268 h 304"/>
                  <a:gd name="T8" fmla="*/ 507 w 507"/>
                  <a:gd name="T9" fmla="*/ 0 h 304"/>
                  <a:gd name="T10" fmla="*/ 0 w 507"/>
                  <a:gd name="T11" fmla="*/ 0 h 304"/>
                  <a:gd name="T12" fmla="*/ 0 w 507"/>
                  <a:gd name="T13" fmla="*/ 268 h 304"/>
                  <a:gd name="T14" fmla="*/ 161 w 507"/>
                  <a:gd name="T15" fmla="*/ 136 h 304"/>
                  <a:gd name="T16" fmla="*/ 166 w 507"/>
                  <a:gd name="T17" fmla="*/ 131 h 304"/>
                  <a:gd name="T18" fmla="*/ 169 w 507"/>
                  <a:gd name="T19" fmla="*/ 131 h 304"/>
                  <a:gd name="T20" fmla="*/ 179 w 507"/>
                  <a:gd name="T21" fmla="*/ 108 h 304"/>
                  <a:gd name="T22" fmla="*/ 177 w 507"/>
                  <a:gd name="T23" fmla="*/ 106 h 304"/>
                  <a:gd name="T24" fmla="*/ 177 w 507"/>
                  <a:gd name="T25" fmla="*/ 98 h 304"/>
                  <a:gd name="T26" fmla="*/ 200 w 507"/>
                  <a:gd name="T27" fmla="*/ 75 h 304"/>
                  <a:gd name="T28" fmla="*/ 207 w 507"/>
                  <a:gd name="T29" fmla="*/ 75 h 304"/>
                  <a:gd name="T30" fmla="*/ 209 w 507"/>
                  <a:gd name="T31" fmla="*/ 77 h 304"/>
                  <a:gd name="T32" fmla="*/ 232 w 507"/>
                  <a:gd name="T33" fmla="*/ 68 h 304"/>
                  <a:gd name="T34" fmla="*/ 232 w 507"/>
                  <a:gd name="T35" fmla="*/ 65 h 304"/>
                  <a:gd name="T36" fmla="*/ 237 w 507"/>
                  <a:gd name="T37" fmla="*/ 60 h 304"/>
                  <a:gd name="T38" fmla="*/ 269 w 507"/>
                  <a:gd name="T39" fmla="*/ 60 h 304"/>
                  <a:gd name="T40" fmla="*/ 275 w 507"/>
                  <a:gd name="T41" fmla="*/ 65 h 304"/>
                  <a:gd name="T42" fmla="*/ 275 w 507"/>
                  <a:gd name="T43" fmla="*/ 68 h 304"/>
                  <a:gd name="T44" fmla="*/ 297 w 507"/>
                  <a:gd name="T45" fmla="*/ 77 h 304"/>
                  <a:gd name="T46" fmla="*/ 299 w 507"/>
                  <a:gd name="T47" fmla="*/ 75 h 304"/>
                  <a:gd name="T48" fmla="*/ 307 w 507"/>
                  <a:gd name="T49" fmla="*/ 75 h 304"/>
                  <a:gd name="T50" fmla="*/ 330 w 507"/>
                  <a:gd name="T51" fmla="*/ 98 h 304"/>
                  <a:gd name="T52" fmla="*/ 330 w 507"/>
                  <a:gd name="T53" fmla="*/ 106 h 304"/>
                  <a:gd name="T54" fmla="*/ 328 w 507"/>
                  <a:gd name="T55" fmla="*/ 108 h 304"/>
                  <a:gd name="T56" fmla="*/ 337 w 507"/>
                  <a:gd name="T57" fmla="*/ 131 h 304"/>
                  <a:gd name="T58" fmla="*/ 340 w 507"/>
                  <a:gd name="T59" fmla="*/ 131 h 304"/>
                  <a:gd name="T60" fmla="*/ 345 w 507"/>
                  <a:gd name="T61" fmla="*/ 136 h 304"/>
                  <a:gd name="T62" fmla="*/ 345 w 507"/>
                  <a:gd name="T63" fmla="*/ 168 h 304"/>
                  <a:gd name="T64" fmla="*/ 340 w 507"/>
                  <a:gd name="T65" fmla="*/ 173 h 304"/>
                  <a:gd name="T66" fmla="*/ 337 w 507"/>
                  <a:gd name="T67" fmla="*/ 173 h 304"/>
                  <a:gd name="T68" fmla="*/ 328 w 507"/>
                  <a:gd name="T69" fmla="*/ 196 h 304"/>
                  <a:gd name="T70" fmla="*/ 330 w 507"/>
                  <a:gd name="T71" fmla="*/ 198 h 304"/>
                  <a:gd name="T72" fmla="*/ 330 w 507"/>
                  <a:gd name="T73" fmla="*/ 206 h 304"/>
                  <a:gd name="T74" fmla="*/ 307 w 507"/>
                  <a:gd name="T75" fmla="*/ 229 h 304"/>
                  <a:gd name="T76" fmla="*/ 299 w 507"/>
                  <a:gd name="T77" fmla="*/ 229 h 304"/>
                  <a:gd name="T78" fmla="*/ 297 w 507"/>
                  <a:gd name="T79" fmla="*/ 226 h 304"/>
                  <a:gd name="T80" fmla="*/ 275 w 507"/>
                  <a:gd name="T81" fmla="*/ 236 h 304"/>
                  <a:gd name="T82" fmla="*/ 275 w 507"/>
                  <a:gd name="T83" fmla="*/ 239 h 304"/>
                  <a:gd name="T84" fmla="*/ 269 w 507"/>
                  <a:gd name="T85" fmla="*/ 244 h 304"/>
                  <a:gd name="T86" fmla="*/ 237 w 507"/>
                  <a:gd name="T87" fmla="*/ 244 h 304"/>
                  <a:gd name="T88" fmla="*/ 232 w 507"/>
                  <a:gd name="T89" fmla="*/ 239 h 304"/>
                  <a:gd name="T90" fmla="*/ 232 w 507"/>
                  <a:gd name="T91" fmla="*/ 236 h 304"/>
                  <a:gd name="T92" fmla="*/ 209 w 507"/>
                  <a:gd name="T93" fmla="*/ 226 h 304"/>
                  <a:gd name="T94" fmla="*/ 207 w 507"/>
                  <a:gd name="T95" fmla="*/ 229 h 304"/>
                  <a:gd name="T96" fmla="*/ 200 w 507"/>
                  <a:gd name="T97" fmla="*/ 229 h 304"/>
                  <a:gd name="T98" fmla="*/ 177 w 507"/>
                  <a:gd name="T99" fmla="*/ 206 h 304"/>
                  <a:gd name="T100" fmla="*/ 177 w 507"/>
                  <a:gd name="T101" fmla="*/ 198 h 304"/>
                  <a:gd name="T102" fmla="*/ 179 w 507"/>
                  <a:gd name="T103" fmla="*/ 196 h 304"/>
                  <a:gd name="T104" fmla="*/ 169 w 507"/>
                  <a:gd name="T105" fmla="*/ 173 h 304"/>
                  <a:gd name="T106" fmla="*/ 166 w 507"/>
                  <a:gd name="T107" fmla="*/ 173 h 304"/>
                  <a:gd name="T108" fmla="*/ 161 w 507"/>
                  <a:gd name="T109" fmla="*/ 168 h 304"/>
                  <a:gd name="T110" fmla="*/ 161 w 507"/>
                  <a:gd name="T111" fmla="*/ 136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7" h="304">
                    <a:moveTo>
                      <a:pt x="0" y="268"/>
                    </a:moveTo>
                    <a:cubicBezTo>
                      <a:pt x="0" y="288"/>
                      <a:pt x="16" y="304"/>
                      <a:pt x="36" y="304"/>
                    </a:cubicBezTo>
                    <a:cubicBezTo>
                      <a:pt x="470" y="304"/>
                      <a:pt x="470" y="304"/>
                      <a:pt x="470" y="304"/>
                    </a:cubicBezTo>
                    <a:cubicBezTo>
                      <a:pt x="490" y="304"/>
                      <a:pt x="507" y="288"/>
                      <a:pt x="507" y="268"/>
                    </a:cubicBezTo>
                    <a:cubicBezTo>
                      <a:pt x="507" y="0"/>
                      <a:pt x="507" y="0"/>
                      <a:pt x="507" y="0"/>
                    </a:cubicBezTo>
                    <a:cubicBezTo>
                      <a:pt x="0" y="0"/>
                      <a:pt x="0" y="0"/>
                      <a:pt x="0" y="0"/>
                    </a:cubicBezTo>
                    <a:lnTo>
                      <a:pt x="0" y="268"/>
                    </a:lnTo>
                    <a:close/>
                    <a:moveTo>
                      <a:pt x="161" y="136"/>
                    </a:moveTo>
                    <a:cubicBezTo>
                      <a:pt x="161" y="133"/>
                      <a:pt x="163" y="131"/>
                      <a:pt x="166" y="131"/>
                    </a:cubicBezTo>
                    <a:cubicBezTo>
                      <a:pt x="169" y="131"/>
                      <a:pt x="169" y="131"/>
                      <a:pt x="169" y="131"/>
                    </a:cubicBezTo>
                    <a:cubicBezTo>
                      <a:pt x="171" y="122"/>
                      <a:pt x="175" y="115"/>
                      <a:pt x="179" y="108"/>
                    </a:cubicBezTo>
                    <a:cubicBezTo>
                      <a:pt x="177" y="106"/>
                      <a:pt x="177" y="106"/>
                      <a:pt x="177" y="106"/>
                    </a:cubicBezTo>
                    <a:cubicBezTo>
                      <a:pt x="175" y="104"/>
                      <a:pt x="175" y="100"/>
                      <a:pt x="177" y="98"/>
                    </a:cubicBezTo>
                    <a:cubicBezTo>
                      <a:pt x="200" y="75"/>
                      <a:pt x="200" y="75"/>
                      <a:pt x="200" y="75"/>
                    </a:cubicBezTo>
                    <a:cubicBezTo>
                      <a:pt x="202" y="73"/>
                      <a:pt x="205" y="73"/>
                      <a:pt x="207" y="75"/>
                    </a:cubicBezTo>
                    <a:cubicBezTo>
                      <a:pt x="209" y="77"/>
                      <a:pt x="209" y="77"/>
                      <a:pt x="209" y="77"/>
                    </a:cubicBezTo>
                    <a:cubicBezTo>
                      <a:pt x="216" y="73"/>
                      <a:pt x="224" y="70"/>
                      <a:pt x="232" y="68"/>
                    </a:cubicBezTo>
                    <a:cubicBezTo>
                      <a:pt x="232" y="65"/>
                      <a:pt x="232" y="65"/>
                      <a:pt x="232" y="65"/>
                    </a:cubicBezTo>
                    <a:cubicBezTo>
                      <a:pt x="232" y="62"/>
                      <a:pt x="234" y="60"/>
                      <a:pt x="237" y="60"/>
                    </a:cubicBezTo>
                    <a:cubicBezTo>
                      <a:pt x="269" y="60"/>
                      <a:pt x="269" y="60"/>
                      <a:pt x="269" y="60"/>
                    </a:cubicBezTo>
                    <a:cubicBezTo>
                      <a:pt x="272" y="60"/>
                      <a:pt x="275" y="62"/>
                      <a:pt x="275" y="65"/>
                    </a:cubicBezTo>
                    <a:cubicBezTo>
                      <a:pt x="275" y="68"/>
                      <a:pt x="275" y="68"/>
                      <a:pt x="275" y="68"/>
                    </a:cubicBezTo>
                    <a:cubicBezTo>
                      <a:pt x="283" y="70"/>
                      <a:pt x="290" y="73"/>
                      <a:pt x="297" y="77"/>
                    </a:cubicBezTo>
                    <a:cubicBezTo>
                      <a:pt x="299" y="75"/>
                      <a:pt x="299" y="75"/>
                      <a:pt x="299" y="75"/>
                    </a:cubicBezTo>
                    <a:cubicBezTo>
                      <a:pt x="301" y="73"/>
                      <a:pt x="305" y="73"/>
                      <a:pt x="307" y="75"/>
                    </a:cubicBezTo>
                    <a:cubicBezTo>
                      <a:pt x="330" y="98"/>
                      <a:pt x="330" y="98"/>
                      <a:pt x="330" y="98"/>
                    </a:cubicBezTo>
                    <a:cubicBezTo>
                      <a:pt x="332" y="100"/>
                      <a:pt x="332" y="104"/>
                      <a:pt x="330" y="106"/>
                    </a:cubicBezTo>
                    <a:cubicBezTo>
                      <a:pt x="328" y="108"/>
                      <a:pt x="328" y="108"/>
                      <a:pt x="328" y="108"/>
                    </a:cubicBezTo>
                    <a:cubicBezTo>
                      <a:pt x="332" y="115"/>
                      <a:pt x="335" y="122"/>
                      <a:pt x="337" y="131"/>
                    </a:cubicBezTo>
                    <a:cubicBezTo>
                      <a:pt x="340" y="131"/>
                      <a:pt x="340" y="131"/>
                      <a:pt x="340" y="131"/>
                    </a:cubicBezTo>
                    <a:cubicBezTo>
                      <a:pt x="343" y="131"/>
                      <a:pt x="345" y="133"/>
                      <a:pt x="345" y="136"/>
                    </a:cubicBezTo>
                    <a:cubicBezTo>
                      <a:pt x="345" y="168"/>
                      <a:pt x="345" y="168"/>
                      <a:pt x="345" y="168"/>
                    </a:cubicBezTo>
                    <a:cubicBezTo>
                      <a:pt x="345" y="171"/>
                      <a:pt x="343" y="173"/>
                      <a:pt x="340" y="173"/>
                    </a:cubicBezTo>
                    <a:cubicBezTo>
                      <a:pt x="337" y="173"/>
                      <a:pt x="337" y="173"/>
                      <a:pt x="337" y="173"/>
                    </a:cubicBezTo>
                    <a:cubicBezTo>
                      <a:pt x="335" y="182"/>
                      <a:pt x="332" y="189"/>
                      <a:pt x="328" y="196"/>
                    </a:cubicBezTo>
                    <a:cubicBezTo>
                      <a:pt x="330" y="198"/>
                      <a:pt x="330" y="198"/>
                      <a:pt x="330" y="198"/>
                    </a:cubicBezTo>
                    <a:cubicBezTo>
                      <a:pt x="332" y="200"/>
                      <a:pt x="332" y="204"/>
                      <a:pt x="330" y="206"/>
                    </a:cubicBezTo>
                    <a:cubicBezTo>
                      <a:pt x="307" y="229"/>
                      <a:pt x="307" y="229"/>
                      <a:pt x="307" y="229"/>
                    </a:cubicBezTo>
                    <a:cubicBezTo>
                      <a:pt x="305" y="231"/>
                      <a:pt x="301" y="231"/>
                      <a:pt x="299" y="229"/>
                    </a:cubicBezTo>
                    <a:cubicBezTo>
                      <a:pt x="297" y="226"/>
                      <a:pt x="297" y="226"/>
                      <a:pt x="297" y="226"/>
                    </a:cubicBezTo>
                    <a:cubicBezTo>
                      <a:pt x="290" y="231"/>
                      <a:pt x="283" y="234"/>
                      <a:pt x="275" y="236"/>
                    </a:cubicBezTo>
                    <a:cubicBezTo>
                      <a:pt x="275" y="239"/>
                      <a:pt x="275" y="239"/>
                      <a:pt x="275" y="239"/>
                    </a:cubicBezTo>
                    <a:cubicBezTo>
                      <a:pt x="275" y="242"/>
                      <a:pt x="272" y="244"/>
                      <a:pt x="269" y="244"/>
                    </a:cubicBezTo>
                    <a:cubicBezTo>
                      <a:pt x="237" y="244"/>
                      <a:pt x="237" y="244"/>
                      <a:pt x="237" y="244"/>
                    </a:cubicBezTo>
                    <a:cubicBezTo>
                      <a:pt x="234" y="244"/>
                      <a:pt x="232" y="242"/>
                      <a:pt x="232" y="239"/>
                    </a:cubicBezTo>
                    <a:cubicBezTo>
                      <a:pt x="232" y="236"/>
                      <a:pt x="232" y="236"/>
                      <a:pt x="232" y="236"/>
                    </a:cubicBezTo>
                    <a:cubicBezTo>
                      <a:pt x="224" y="234"/>
                      <a:pt x="216" y="231"/>
                      <a:pt x="209" y="226"/>
                    </a:cubicBezTo>
                    <a:cubicBezTo>
                      <a:pt x="207" y="229"/>
                      <a:pt x="207" y="229"/>
                      <a:pt x="207" y="229"/>
                    </a:cubicBezTo>
                    <a:cubicBezTo>
                      <a:pt x="205" y="231"/>
                      <a:pt x="202" y="231"/>
                      <a:pt x="200" y="229"/>
                    </a:cubicBezTo>
                    <a:cubicBezTo>
                      <a:pt x="177" y="206"/>
                      <a:pt x="177" y="206"/>
                      <a:pt x="177" y="206"/>
                    </a:cubicBezTo>
                    <a:cubicBezTo>
                      <a:pt x="175" y="204"/>
                      <a:pt x="175" y="200"/>
                      <a:pt x="177" y="198"/>
                    </a:cubicBezTo>
                    <a:cubicBezTo>
                      <a:pt x="179" y="196"/>
                      <a:pt x="179" y="196"/>
                      <a:pt x="179" y="196"/>
                    </a:cubicBezTo>
                    <a:cubicBezTo>
                      <a:pt x="175" y="189"/>
                      <a:pt x="171" y="182"/>
                      <a:pt x="169" y="173"/>
                    </a:cubicBezTo>
                    <a:cubicBezTo>
                      <a:pt x="166" y="173"/>
                      <a:pt x="166" y="173"/>
                      <a:pt x="166" y="173"/>
                    </a:cubicBezTo>
                    <a:cubicBezTo>
                      <a:pt x="163" y="173"/>
                      <a:pt x="161" y="171"/>
                      <a:pt x="161" y="168"/>
                    </a:cubicBezTo>
                    <a:lnTo>
                      <a:pt x="161" y="13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sp>
            <p:nvSpPr>
              <p:cNvPr id="69" name="Freeform 17"/>
              <p:cNvSpPr>
                <a:spLocks noEditPoints="1"/>
              </p:cNvSpPr>
              <p:nvPr/>
            </p:nvSpPr>
            <p:spPr bwMode="auto">
              <a:xfrm>
                <a:off x="12049125" y="6453188"/>
                <a:ext cx="261937" cy="260350"/>
              </a:xfrm>
              <a:custGeom>
                <a:avLst/>
                <a:gdLst>
                  <a:gd name="T0" fmla="*/ 42 w 84"/>
                  <a:gd name="T1" fmla="*/ 83 h 83"/>
                  <a:gd name="T2" fmla="*/ 84 w 84"/>
                  <a:gd name="T3" fmla="*/ 42 h 83"/>
                  <a:gd name="T4" fmla="*/ 42 w 84"/>
                  <a:gd name="T5" fmla="*/ 0 h 83"/>
                  <a:gd name="T6" fmla="*/ 0 w 84"/>
                  <a:gd name="T7" fmla="*/ 42 h 83"/>
                  <a:gd name="T8" fmla="*/ 42 w 84"/>
                  <a:gd name="T9" fmla="*/ 83 h 83"/>
                  <a:gd name="T10" fmla="*/ 42 w 84"/>
                  <a:gd name="T11" fmla="*/ 31 h 83"/>
                  <a:gd name="T12" fmla="*/ 53 w 84"/>
                  <a:gd name="T13" fmla="*/ 42 h 83"/>
                  <a:gd name="T14" fmla="*/ 42 w 84"/>
                  <a:gd name="T15" fmla="*/ 53 h 83"/>
                  <a:gd name="T16" fmla="*/ 31 w 84"/>
                  <a:gd name="T17" fmla="*/ 42 h 83"/>
                  <a:gd name="T18" fmla="*/ 42 w 84"/>
                  <a:gd name="T19" fmla="*/ 3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3">
                    <a:moveTo>
                      <a:pt x="42" y="83"/>
                    </a:moveTo>
                    <a:cubicBezTo>
                      <a:pt x="65" y="83"/>
                      <a:pt x="84" y="65"/>
                      <a:pt x="84" y="42"/>
                    </a:cubicBezTo>
                    <a:cubicBezTo>
                      <a:pt x="84" y="19"/>
                      <a:pt x="65" y="0"/>
                      <a:pt x="42" y="0"/>
                    </a:cubicBezTo>
                    <a:cubicBezTo>
                      <a:pt x="19" y="0"/>
                      <a:pt x="0" y="19"/>
                      <a:pt x="0" y="42"/>
                    </a:cubicBezTo>
                    <a:cubicBezTo>
                      <a:pt x="0" y="65"/>
                      <a:pt x="19" y="83"/>
                      <a:pt x="42" y="83"/>
                    </a:cubicBezTo>
                    <a:close/>
                    <a:moveTo>
                      <a:pt x="42" y="31"/>
                    </a:moveTo>
                    <a:cubicBezTo>
                      <a:pt x="48" y="31"/>
                      <a:pt x="53" y="36"/>
                      <a:pt x="53" y="42"/>
                    </a:cubicBezTo>
                    <a:cubicBezTo>
                      <a:pt x="53" y="48"/>
                      <a:pt x="48" y="53"/>
                      <a:pt x="42" y="53"/>
                    </a:cubicBezTo>
                    <a:cubicBezTo>
                      <a:pt x="36" y="53"/>
                      <a:pt x="31" y="48"/>
                      <a:pt x="31" y="42"/>
                    </a:cubicBezTo>
                    <a:cubicBezTo>
                      <a:pt x="31" y="36"/>
                      <a:pt x="36" y="31"/>
                      <a:pt x="42" y="3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grpSp>
        <p:sp>
          <p:nvSpPr>
            <p:cNvPr id="17" name="iṩḷiďê"/>
            <p:cNvSpPr/>
            <p:nvPr/>
          </p:nvSpPr>
          <p:spPr>
            <a:xfrm>
              <a:off x="4010" y="8137"/>
              <a:ext cx="2738" cy="636"/>
            </a:xfrm>
            <a:prstGeom prst="rect">
              <a:avLst/>
            </a:prstGeom>
          </p:spPr>
          <p:txBody>
            <a:bodyPr wrap="none" lIns="90000" tIns="46800" rIns="90000" bIns="46800" anchor="ctr" anchorCtr="1"/>
            <a:lstStyle/>
            <a:p>
              <a:pPr algn="ctr"/>
              <a:r>
                <a:rPr lang="zh-CN" altLang="en-US" sz="2000" b="1" dirty="0">
                  <a:effectLst/>
                  <a:latin typeface="华文细黑" panose="02010600040101010101" charset="-122"/>
                  <a:ea typeface="华文细黑" panose="02010600040101010101" charset="-122"/>
                </a:rPr>
                <a:t>设计过程</a:t>
              </a:r>
            </a:p>
          </p:txBody>
        </p:sp>
      </p:grpSp>
      <p:sp>
        <p:nvSpPr>
          <p:cNvPr id="3" name="矩形 2"/>
          <p:cNvSpPr/>
          <p:nvPr/>
        </p:nvSpPr>
        <p:spPr>
          <a:xfrm>
            <a:off x="503555" y="3292475"/>
            <a:ext cx="2915920" cy="337185"/>
          </a:xfrm>
          <a:prstGeom prst="rect">
            <a:avLst/>
          </a:prstGeom>
        </p:spPr>
        <p:txBody>
          <a:bodyPr wrap="square">
            <a:spAutoFit/>
          </a:bodyPr>
          <a:lstStyle/>
          <a:p>
            <a:pPr algn="l"/>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实现数据库的创建及交互</a:t>
            </a:r>
          </a:p>
        </p:txBody>
      </p:sp>
      <p:sp>
        <p:nvSpPr>
          <p:cNvPr id="9" name="矩形 8"/>
          <p:cNvSpPr/>
          <p:nvPr/>
        </p:nvSpPr>
        <p:spPr>
          <a:xfrm>
            <a:off x="697230" y="3629660"/>
            <a:ext cx="7688580" cy="31242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defRPr sz="1800">
                <a:solidFill>
                  <a:srgbClr val="000000"/>
                </a:solidFill>
              </a:defRPr>
            </a:pP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实现了云开发数据库的创建，并能够通过云函数存取以及修改数据，在此基础上实现了小程序的所有逻辑功能</a:t>
            </a:r>
          </a:p>
        </p:txBody>
      </p:sp>
    </p:spTree>
  </p:cSld>
  <p:clrMapOvr>
    <a:masterClrMapping/>
  </p:clrMapOvr>
  <mc:AlternateContent xmlns:mc="http://schemas.openxmlformats.org/markup-compatibility/2006" xmlns:p14="http://schemas.microsoft.com/office/powerpoint/2010/main">
    <mc:Choice Requires="p14">
      <p:transition>
        <p:comb dir="vert"/>
      </p:transition>
    </mc:Choice>
    <mc:Fallback xmlns="">
      <p:transition>
        <p:comb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1+#ppt_w/2"/>
                                          </p:val>
                                        </p:tav>
                                        <p:tav tm="100000">
                                          <p:val>
                                            <p:strVal val="#ppt_x"/>
                                          </p:val>
                                        </p:tav>
                                      </p:tavLst>
                                    </p:anim>
                                    <p:anim calcmode="lin" valueType="num">
                                      <p:cBhvr additive="base">
                                        <p:cTn id="13" dur="500" fill="hold"/>
                                        <p:tgtEl>
                                          <p:spTgt spid="1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1+#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1+#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1+#ppt_w/2"/>
                                          </p:val>
                                        </p:tav>
                                        <p:tav tm="100000">
                                          <p:val>
                                            <p:strVal val="#ppt_x"/>
                                          </p:val>
                                        </p:tav>
                                      </p:tavLst>
                                    </p:anim>
                                    <p:anim calcmode="lin" valueType="num">
                                      <p:cBhvr additive="base">
                                        <p:cTn id="28" dur="500" fill="hold"/>
                                        <p:tgtEl>
                                          <p:spTgt spid="3"/>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1+#ppt_w/2"/>
                                          </p:val>
                                        </p:tav>
                                        <p:tav tm="100000">
                                          <p:val>
                                            <p:strVal val="#ppt_x"/>
                                          </p:val>
                                        </p:tav>
                                      </p:tavLst>
                                    </p:anim>
                                    <p:anim calcmode="lin" valueType="num">
                                      <p:cBhvr additive="base">
                                        <p:cTn id="3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5" grpId="0"/>
      <p:bldP spid="4" grpId="0"/>
      <p:bldP spid="5" grpId="0"/>
      <p:bldP spid="3"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467360" y="1240155"/>
            <a:ext cx="5049520" cy="337185"/>
          </a:xfrm>
          <a:prstGeom prst="rect">
            <a:avLst/>
          </a:prstGeom>
        </p:spPr>
        <p:txBody>
          <a:bodyPr wrap="square">
            <a:spAutoFit/>
          </a:bodyPr>
          <a:lstStyle/>
          <a:p>
            <a:pPr algn="l"/>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优化界面布局</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711200" y="1527810"/>
            <a:ext cx="7688580" cy="31242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defRPr sz="1800">
                <a:solidFill>
                  <a:srgbClr val="000000"/>
                </a:solidFill>
              </a:defRPr>
            </a:pP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学习</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css</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，优化界面局部，使小程序变得更美观</a:t>
            </a:r>
          </a:p>
        </p:txBody>
      </p:sp>
      <p:sp>
        <p:nvSpPr>
          <p:cNvPr id="4" name="矩形 3"/>
          <p:cNvSpPr/>
          <p:nvPr/>
        </p:nvSpPr>
        <p:spPr>
          <a:xfrm>
            <a:off x="467360" y="2242820"/>
            <a:ext cx="2915920" cy="337185"/>
          </a:xfrm>
          <a:prstGeom prst="rect">
            <a:avLst/>
          </a:prstGeom>
        </p:spPr>
        <p:txBody>
          <a:bodyPr wrap="square">
            <a:spAutoFit/>
          </a:bodyPr>
          <a:lstStyle/>
          <a:p>
            <a:pPr algn="l"/>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优化数据库查询</a:t>
            </a:r>
          </a:p>
        </p:txBody>
      </p:sp>
      <p:sp>
        <p:nvSpPr>
          <p:cNvPr id="5" name="矩形 4"/>
          <p:cNvSpPr/>
          <p:nvPr/>
        </p:nvSpPr>
        <p:spPr>
          <a:xfrm>
            <a:off x="661035" y="2536190"/>
            <a:ext cx="7688580" cy="31242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defRPr sz="1800">
                <a:solidFill>
                  <a:srgbClr val="000000"/>
                </a:solidFill>
              </a:defRPr>
            </a:pP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优化数据库的查询效率</a:t>
            </a:r>
          </a:p>
        </p:txBody>
      </p:sp>
      <p:grpSp>
        <p:nvGrpSpPr>
          <p:cNvPr id="26" name="组合 25"/>
          <p:cNvGrpSpPr/>
          <p:nvPr/>
        </p:nvGrpSpPr>
        <p:grpSpPr>
          <a:xfrm>
            <a:off x="538938" y="339966"/>
            <a:ext cx="2035031" cy="594309"/>
            <a:chOff x="3248" y="7894"/>
            <a:chExt cx="3500" cy="1022"/>
          </a:xfrm>
        </p:grpSpPr>
        <p:sp>
          <p:nvSpPr>
            <p:cNvPr id="39" name="Rectangle 38"/>
            <p:cNvSpPr/>
            <p:nvPr/>
          </p:nvSpPr>
          <p:spPr>
            <a:xfrm>
              <a:off x="3248" y="7894"/>
              <a:ext cx="1022" cy="1022"/>
            </a:xfrm>
            <a:prstGeom prst="ellipse">
              <a:avLst/>
            </a:prstGeom>
            <a:solidFill>
              <a:schemeClr val="tx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en-US" sz="1400">
                <a:sym typeface="+mn-ea"/>
              </a:endParaRPr>
            </a:p>
          </p:txBody>
        </p:sp>
        <p:grpSp>
          <p:nvGrpSpPr>
            <p:cNvPr id="66" name="Group 65"/>
            <p:cNvGrpSpPr/>
            <p:nvPr/>
          </p:nvGrpSpPr>
          <p:grpSpPr>
            <a:xfrm>
              <a:off x="3520" y="8218"/>
              <a:ext cx="477" cy="375"/>
              <a:chOff x="11385550" y="5818188"/>
              <a:chExt cx="1587500" cy="1246187"/>
            </a:xfrm>
          </p:grpSpPr>
          <p:sp>
            <p:nvSpPr>
              <p:cNvPr id="67" name="Freeform 15"/>
              <p:cNvSpPr>
                <a:spLocks noEditPoints="1"/>
              </p:cNvSpPr>
              <p:nvPr/>
            </p:nvSpPr>
            <p:spPr bwMode="auto">
              <a:xfrm>
                <a:off x="11385550" y="5818188"/>
                <a:ext cx="1587500" cy="263525"/>
              </a:xfrm>
              <a:custGeom>
                <a:avLst/>
                <a:gdLst>
                  <a:gd name="T0" fmla="*/ 470 w 507"/>
                  <a:gd name="T1" fmla="*/ 0 h 84"/>
                  <a:gd name="T2" fmla="*/ 36 w 507"/>
                  <a:gd name="T3" fmla="*/ 0 h 84"/>
                  <a:gd name="T4" fmla="*/ 0 w 507"/>
                  <a:gd name="T5" fmla="*/ 37 h 84"/>
                  <a:gd name="T6" fmla="*/ 0 w 507"/>
                  <a:gd name="T7" fmla="*/ 84 h 84"/>
                  <a:gd name="T8" fmla="*/ 507 w 507"/>
                  <a:gd name="T9" fmla="*/ 84 h 84"/>
                  <a:gd name="T10" fmla="*/ 507 w 507"/>
                  <a:gd name="T11" fmla="*/ 37 h 84"/>
                  <a:gd name="T12" fmla="*/ 470 w 507"/>
                  <a:gd name="T13" fmla="*/ 0 h 84"/>
                  <a:gd name="T14" fmla="*/ 49 w 507"/>
                  <a:gd name="T15" fmla="*/ 59 h 84"/>
                  <a:gd name="T16" fmla="*/ 36 w 507"/>
                  <a:gd name="T17" fmla="*/ 46 h 84"/>
                  <a:gd name="T18" fmla="*/ 49 w 507"/>
                  <a:gd name="T19" fmla="*/ 33 h 84"/>
                  <a:gd name="T20" fmla="*/ 61 w 507"/>
                  <a:gd name="T21" fmla="*/ 46 h 84"/>
                  <a:gd name="T22" fmla="*/ 49 w 507"/>
                  <a:gd name="T23" fmla="*/ 59 h 84"/>
                  <a:gd name="T24" fmla="*/ 99 w 507"/>
                  <a:gd name="T25" fmla="*/ 59 h 84"/>
                  <a:gd name="T26" fmla="*/ 87 w 507"/>
                  <a:gd name="T27" fmla="*/ 46 h 84"/>
                  <a:gd name="T28" fmla="*/ 99 w 507"/>
                  <a:gd name="T29" fmla="*/ 33 h 84"/>
                  <a:gd name="T30" fmla="*/ 112 w 507"/>
                  <a:gd name="T31" fmla="*/ 46 h 84"/>
                  <a:gd name="T32" fmla="*/ 99 w 507"/>
                  <a:gd name="T33" fmla="*/ 59 h 84"/>
                  <a:gd name="T34" fmla="*/ 150 w 507"/>
                  <a:gd name="T35" fmla="*/ 59 h 84"/>
                  <a:gd name="T36" fmla="*/ 137 w 507"/>
                  <a:gd name="T37" fmla="*/ 46 h 84"/>
                  <a:gd name="T38" fmla="*/ 150 w 507"/>
                  <a:gd name="T39" fmla="*/ 33 h 84"/>
                  <a:gd name="T40" fmla="*/ 163 w 507"/>
                  <a:gd name="T41" fmla="*/ 46 h 84"/>
                  <a:gd name="T42" fmla="*/ 150 w 507"/>
                  <a:gd name="T43"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7" h="84">
                    <a:moveTo>
                      <a:pt x="470" y="0"/>
                    </a:moveTo>
                    <a:cubicBezTo>
                      <a:pt x="36" y="0"/>
                      <a:pt x="36" y="0"/>
                      <a:pt x="36" y="0"/>
                    </a:cubicBezTo>
                    <a:cubicBezTo>
                      <a:pt x="16" y="0"/>
                      <a:pt x="0" y="17"/>
                      <a:pt x="0" y="37"/>
                    </a:cubicBezTo>
                    <a:cubicBezTo>
                      <a:pt x="0" y="84"/>
                      <a:pt x="0" y="84"/>
                      <a:pt x="0" y="84"/>
                    </a:cubicBezTo>
                    <a:cubicBezTo>
                      <a:pt x="507" y="84"/>
                      <a:pt x="507" y="84"/>
                      <a:pt x="507" y="84"/>
                    </a:cubicBezTo>
                    <a:cubicBezTo>
                      <a:pt x="507" y="37"/>
                      <a:pt x="507" y="37"/>
                      <a:pt x="507" y="37"/>
                    </a:cubicBezTo>
                    <a:cubicBezTo>
                      <a:pt x="507" y="17"/>
                      <a:pt x="490" y="0"/>
                      <a:pt x="470" y="0"/>
                    </a:cubicBezTo>
                    <a:close/>
                    <a:moveTo>
                      <a:pt x="49" y="59"/>
                    </a:moveTo>
                    <a:cubicBezTo>
                      <a:pt x="42" y="59"/>
                      <a:pt x="36" y="53"/>
                      <a:pt x="36" y="46"/>
                    </a:cubicBezTo>
                    <a:cubicBezTo>
                      <a:pt x="36" y="39"/>
                      <a:pt x="42" y="33"/>
                      <a:pt x="49" y="33"/>
                    </a:cubicBezTo>
                    <a:cubicBezTo>
                      <a:pt x="56" y="33"/>
                      <a:pt x="61" y="39"/>
                      <a:pt x="61" y="46"/>
                    </a:cubicBezTo>
                    <a:cubicBezTo>
                      <a:pt x="61" y="53"/>
                      <a:pt x="56" y="59"/>
                      <a:pt x="49" y="59"/>
                    </a:cubicBezTo>
                    <a:close/>
                    <a:moveTo>
                      <a:pt x="99" y="59"/>
                    </a:moveTo>
                    <a:cubicBezTo>
                      <a:pt x="92" y="59"/>
                      <a:pt x="87" y="53"/>
                      <a:pt x="87" y="46"/>
                    </a:cubicBezTo>
                    <a:cubicBezTo>
                      <a:pt x="87" y="39"/>
                      <a:pt x="92" y="33"/>
                      <a:pt x="99" y="33"/>
                    </a:cubicBezTo>
                    <a:cubicBezTo>
                      <a:pt x="106" y="33"/>
                      <a:pt x="112" y="39"/>
                      <a:pt x="112" y="46"/>
                    </a:cubicBezTo>
                    <a:cubicBezTo>
                      <a:pt x="112" y="53"/>
                      <a:pt x="106" y="59"/>
                      <a:pt x="99" y="59"/>
                    </a:cubicBezTo>
                    <a:close/>
                    <a:moveTo>
                      <a:pt x="150" y="59"/>
                    </a:moveTo>
                    <a:cubicBezTo>
                      <a:pt x="143" y="59"/>
                      <a:pt x="137" y="53"/>
                      <a:pt x="137" y="46"/>
                    </a:cubicBezTo>
                    <a:cubicBezTo>
                      <a:pt x="137" y="39"/>
                      <a:pt x="143" y="33"/>
                      <a:pt x="150" y="33"/>
                    </a:cubicBezTo>
                    <a:cubicBezTo>
                      <a:pt x="157" y="33"/>
                      <a:pt x="163" y="39"/>
                      <a:pt x="163" y="46"/>
                    </a:cubicBezTo>
                    <a:cubicBezTo>
                      <a:pt x="163" y="53"/>
                      <a:pt x="157" y="59"/>
                      <a:pt x="150" y="5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sp>
            <p:nvSpPr>
              <p:cNvPr id="68" name="Freeform 16"/>
              <p:cNvSpPr>
                <a:spLocks noEditPoints="1"/>
              </p:cNvSpPr>
              <p:nvPr/>
            </p:nvSpPr>
            <p:spPr bwMode="auto">
              <a:xfrm>
                <a:off x="11385550" y="6111875"/>
                <a:ext cx="1587500" cy="952500"/>
              </a:xfrm>
              <a:custGeom>
                <a:avLst/>
                <a:gdLst>
                  <a:gd name="T0" fmla="*/ 0 w 507"/>
                  <a:gd name="T1" fmla="*/ 268 h 304"/>
                  <a:gd name="T2" fmla="*/ 36 w 507"/>
                  <a:gd name="T3" fmla="*/ 304 h 304"/>
                  <a:gd name="T4" fmla="*/ 470 w 507"/>
                  <a:gd name="T5" fmla="*/ 304 h 304"/>
                  <a:gd name="T6" fmla="*/ 507 w 507"/>
                  <a:gd name="T7" fmla="*/ 268 h 304"/>
                  <a:gd name="T8" fmla="*/ 507 w 507"/>
                  <a:gd name="T9" fmla="*/ 0 h 304"/>
                  <a:gd name="T10" fmla="*/ 0 w 507"/>
                  <a:gd name="T11" fmla="*/ 0 h 304"/>
                  <a:gd name="T12" fmla="*/ 0 w 507"/>
                  <a:gd name="T13" fmla="*/ 268 h 304"/>
                  <a:gd name="T14" fmla="*/ 161 w 507"/>
                  <a:gd name="T15" fmla="*/ 136 h 304"/>
                  <a:gd name="T16" fmla="*/ 166 w 507"/>
                  <a:gd name="T17" fmla="*/ 131 h 304"/>
                  <a:gd name="T18" fmla="*/ 169 w 507"/>
                  <a:gd name="T19" fmla="*/ 131 h 304"/>
                  <a:gd name="T20" fmla="*/ 179 w 507"/>
                  <a:gd name="T21" fmla="*/ 108 h 304"/>
                  <a:gd name="T22" fmla="*/ 177 w 507"/>
                  <a:gd name="T23" fmla="*/ 106 h 304"/>
                  <a:gd name="T24" fmla="*/ 177 w 507"/>
                  <a:gd name="T25" fmla="*/ 98 h 304"/>
                  <a:gd name="T26" fmla="*/ 200 w 507"/>
                  <a:gd name="T27" fmla="*/ 75 h 304"/>
                  <a:gd name="T28" fmla="*/ 207 w 507"/>
                  <a:gd name="T29" fmla="*/ 75 h 304"/>
                  <a:gd name="T30" fmla="*/ 209 w 507"/>
                  <a:gd name="T31" fmla="*/ 77 h 304"/>
                  <a:gd name="T32" fmla="*/ 232 w 507"/>
                  <a:gd name="T33" fmla="*/ 68 h 304"/>
                  <a:gd name="T34" fmla="*/ 232 w 507"/>
                  <a:gd name="T35" fmla="*/ 65 h 304"/>
                  <a:gd name="T36" fmla="*/ 237 w 507"/>
                  <a:gd name="T37" fmla="*/ 60 h 304"/>
                  <a:gd name="T38" fmla="*/ 269 w 507"/>
                  <a:gd name="T39" fmla="*/ 60 h 304"/>
                  <a:gd name="T40" fmla="*/ 275 w 507"/>
                  <a:gd name="T41" fmla="*/ 65 h 304"/>
                  <a:gd name="T42" fmla="*/ 275 w 507"/>
                  <a:gd name="T43" fmla="*/ 68 h 304"/>
                  <a:gd name="T44" fmla="*/ 297 w 507"/>
                  <a:gd name="T45" fmla="*/ 77 h 304"/>
                  <a:gd name="T46" fmla="*/ 299 w 507"/>
                  <a:gd name="T47" fmla="*/ 75 h 304"/>
                  <a:gd name="T48" fmla="*/ 307 w 507"/>
                  <a:gd name="T49" fmla="*/ 75 h 304"/>
                  <a:gd name="T50" fmla="*/ 330 w 507"/>
                  <a:gd name="T51" fmla="*/ 98 h 304"/>
                  <a:gd name="T52" fmla="*/ 330 w 507"/>
                  <a:gd name="T53" fmla="*/ 106 h 304"/>
                  <a:gd name="T54" fmla="*/ 328 w 507"/>
                  <a:gd name="T55" fmla="*/ 108 h 304"/>
                  <a:gd name="T56" fmla="*/ 337 w 507"/>
                  <a:gd name="T57" fmla="*/ 131 h 304"/>
                  <a:gd name="T58" fmla="*/ 340 w 507"/>
                  <a:gd name="T59" fmla="*/ 131 h 304"/>
                  <a:gd name="T60" fmla="*/ 345 w 507"/>
                  <a:gd name="T61" fmla="*/ 136 h 304"/>
                  <a:gd name="T62" fmla="*/ 345 w 507"/>
                  <a:gd name="T63" fmla="*/ 168 h 304"/>
                  <a:gd name="T64" fmla="*/ 340 w 507"/>
                  <a:gd name="T65" fmla="*/ 173 h 304"/>
                  <a:gd name="T66" fmla="*/ 337 w 507"/>
                  <a:gd name="T67" fmla="*/ 173 h 304"/>
                  <a:gd name="T68" fmla="*/ 328 w 507"/>
                  <a:gd name="T69" fmla="*/ 196 h 304"/>
                  <a:gd name="T70" fmla="*/ 330 w 507"/>
                  <a:gd name="T71" fmla="*/ 198 h 304"/>
                  <a:gd name="T72" fmla="*/ 330 w 507"/>
                  <a:gd name="T73" fmla="*/ 206 h 304"/>
                  <a:gd name="T74" fmla="*/ 307 w 507"/>
                  <a:gd name="T75" fmla="*/ 229 h 304"/>
                  <a:gd name="T76" fmla="*/ 299 w 507"/>
                  <a:gd name="T77" fmla="*/ 229 h 304"/>
                  <a:gd name="T78" fmla="*/ 297 w 507"/>
                  <a:gd name="T79" fmla="*/ 226 h 304"/>
                  <a:gd name="T80" fmla="*/ 275 w 507"/>
                  <a:gd name="T81" fmla="*/ 236 h 304"/>
                  <a:gd name="T82" fmla="*/ 275 w 507"/>
                  <a:gd name="T83" fmla="*/ 239 h 304"/>
                  <a:gd name="T84" fmla="*/ 269 w 507"/>
                  <a:gd name="T85" fmla="*/ 244 h 304"/>
                  <a:gd name="T86" fmla="*/ 237 w 507"/>
                  <a:gd name="T87" fmla="*/ 244 h 304"/>
                  <a:gd name="T88" fmla="*/ 232 w 507"/>
                  <a:gd name="T89" fmla="*/ 239 h 304"/>
                  <a:gd name="T90" fmla="*/ 232 w 507"/>
                  <a:gd name="T91" fmla="*/ 236 h 304"/>
                  <a:gd name="T92" fmla="*/ 209 w 507"/>
                  <a:gd name="T93" fmla="*/ 226 h 304"/>
                  <a:gd name="T94" fmla="*/ 207 w 507"/>
                  <a:gd name="T95" fmla="*/ 229 h 304"/>
                  <a:gd name="T96" fmla="*/ 200 w 507"/>
                  <a:gd name="T97" fmla="*/ 229 h 304"/>
                  <a:gd name="T98" fmla="*/ 177 w 507"/>
                  <a:gd name="T99" fmla="*/ 206 h 304"/>
                  <a:gd name="T100" fmla="*/ 177 w 507"/>
                  <a:gd name="T101" fmla="*/ 198 h 304"/>
                  <a:gd name="T102" fmla="*/ 179 w 507"/>
                  <a:gd name="T103" fmla="*/ 196 h 304"/>
                  <a:gd name="T104" fmla="*/ 169 w 507"/>
                  <a:gd name="T105" fmla="*/ 173 h 304"/>
                  <a:gd name="T106" fmla="*/ 166 w 507"/>
                  <a:gd name="T107" fmla="*/ 173 h 304"/>
                  <a:gd name="T108" fmla="*/ 161 w 507"/>
                  <a:gd name="T109" fmla="*/ 168 h 304"/>
                  <a:gd name="T110" fmla="*/ 161 w 507"/>
                  <a:gd name="T111" fmla="*/ 136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7" h="304">
                    <a:moveTo>
                      <a:pt x="0" y="268"/>
                    </a:moveTo>
                    <a:cubicBezTo>
                      <a:pt x="0" y="288"/>
                      <a:pt x="16" y="304"/>
                      <a:pt x="36" y="304"/>
                    </a:cubicBezTo>
                    <a:cubicBezTo>
                      <a:pt x="470" y="304"/>
                      <a:pt x="470" y="304"/>
                      <a:pt x="470" y="304"/>
                    </a:cubicBezTo>
                    <a:cubicBezTo>
                      <a:pt x="490" y="304"/>
                      <a:pt x="507" y="288"/>
                      <a:pt x="507" y="268"/>
                    </a:cubicBezTo>
                    <a:cubicBezTo>
                      <a:pt x="507" y="0"/>
                      <a:pt x="507" y="0"/>
                      <a:pt x="507" y="0"/>
                    </a:cubicBezTo>
                    <a:cubicBezTo>
                      <a:pt x="0" y="0"/>
                      <a:pt x="0" y="0"/>
                      <a:pt x="0" y="0"/>
                    </a:cubicBezTo>
                    <a:lnTo>
                      <a:pt x="0" y="268"/>
                    </a:lnTo>
                    <a:close/>
                    <a:moveTo>
                      <a:pt x="161" y="136"/>
                    </a:moveTo>
                    <a:cubicBezTo>
                      <a:pt x="161" y="133"/>
                      <a:pt x="163" y="131"/>
                      <a:pt x="166" y="131"/>
                    </a:cubicBezTo>
                    <a:cubicBezTo>
                      <a:pt x="169" y="131"/>
                      <a:pt x="169" y="131"/>
                      <a:pt x="169" y="131"/>
                    </a:cubicBezTo>
                    <a:cubicBezTo>
                      <a:pt x="171" y="122"/>
                      <a:pt x="175" y="115"/>
                      <a:pt x="179" y="108"/>
                    </a:cubicBezTo>
                    <a:cubicBezTo>
                      <a:pt x="177" y="106"/>
                      <a:pt x="177" y="106"/>
                      <a:pt x="177" y="106"/>
                    </a:cubicBezTo>
                    <a:cubicBezTo>
                      <a:pt x="175" y="104"/>
                      <a:pt x="175" y="100"/>
                      <a:pt x="177" y="98"/>
                    </a:cubicBezTo>
                    <a:cubicBezTo>
                      <a:pt x="200" y="75"/>
                      <a:pt x="200" y="75"/>
                      <a:pt x="200" y="75"/>
                    </a:cubicBezTo>
                    <a:cubicBezTo>
                      <a:pt x="202" y="73"/>
                      <a:pt x="205" y="73"/>
                      <a:pt x="207" y="75"/>
                    </a:cubicBezTo>
                    <a:cubicBezTo>
                      <a:pt x="209" y="77"/>
                      <a:pt x="209" y="77"/>
                      <a:pt x="209" y="77"/>
                    </a:cubicBezTo>
                    <a:cubicBezTo>
                      <a:pt x="216" y="73"/>
                      <a:pt x="224" y="70"/>
                      <a:pt x="232" y="68"/>
                    </a:cubicBezTo>
                    <a:cubicBezTo>
                      <a:pt x="232" y="65"/>
                      <a:pt x="232" y="65"/>
                      <a:pt x="232" y="65"/>
                    </a:cubicBezTo>
                    <a:cubicBezTo>
                      <a:pt x="232" y="62"/>
                      <a:pt x="234" y="60"/>
                      <a:pt x="237" y="60"/>
                    </a:cubicBezTo>
                    <a:cubicBezTo>
                      <a:pt x="269" y="60"/>
                      <a:pt x="269" y="60"/>
                      <a:pt x="269" y="60"/>
                    </a:cubicBezTo>
                    <a:cubicBezTo>
                      <a:pt x="272" y="60"/>
                      <a:pt x="275" y="62"/>
                      <a:pt x="275" y="65"/>
                    </a:cubicBezTo>
                    <a:cubicBezTo>
                      <a:pt x="275" y="68"/>
                      <a:pt x="275" y="68"/>
                      <a:pt x="275" y="68"/>
                    </a:cubicBezTo>
                    <a:cubicBezTo>
                      <a:pt x="283" y="70"/>
                      <a:pt x="290" y="73"/>
                      <a:pt x="297" y="77"/>
                    </a:cubicBezTo>
                    <a:cubicBezTo>
                      <a:pt x="299" y="75"/>
                      <a:pt x="299" y="75"/>
                      <a:pt x="299" y="75"/>
                    </a:cubicBezTo>
                    <a:cubicBezTo>
                      <a:pt x="301" y="73"/>
                      <a:pt x="305" y="73"/>
                      <a:pt x="307" y="75"/>
                    </a:cubicBezTo>
                    <a:cubicBezTo>
                      <a:pt x="330" y="98"/>
                      <a:pt x="330" y="98"/>
                      <a:pt x="330" y="98"/>
                    </a:cubicBezTo>
                    <a:cubicBezTo>
                      <a:pt x="332" y="100"/>
                      <a:pt x="332" y="104"/>
                      <a:pt x="330" y="106"/>
                    </a:cubicBezTo>
                    <a:cubicBezTo>
                      <a:pt x="328" y="108"/>
                      <a:pt x="328" y="108"/>
                      <a:pt x="328" y="108"/>
                    </a:cubicBezTo>
                    <a:cubicBezTo>
                      <a:pt x="332" y="115"/>
                      <a:pt x="335" y="122"/>
                      <a:pt x="337" y="131"/>
                    </a:cubicBezTo>
                    <a:cubicBezTo>
                      <a:pt x="340" y="131"/>
                      <a:pt x="340" y="131"/>
                      <a:pt x="340" y="131"/>
                    </a:cubicBezTo>
                    <a:cubicBezTo>
                      <a:pt x="343" y="131"/>
                      <a:pt x="345" y="133"/>
                      <a:pt x="345" y="136"/>
                    </a:cubicBezTo>
                    <a:cubicBezTo>
                      <a:pt x="345" y="168"/>
                      <a:pt x="345" y="168"/>
                      <a:pt x="345" y="168"/>
                    </a:cubicBezTo>
                    <a:cubicBezTo>
                      <a:pt x="345" y="171"/>
                      <a:pt x="343" y="173"/>
                      <a:pt x="340" y="173"/>
                    </a:cubicBezTo>
                    <a:cubicBezTo>
                      <a:pt x="337" y="173"/>
                      <a:pt x="337" y="173"/>
                      <a:pt x="337" y="173"/>
                    </a:cubicBezTo>
                    <a:cubicBezTo>
                      <a:pt x="335" y="182"/>
                      <a:pt x="332" y="189"/>
                      <a:pt x="328" y="196"/>
                    </a:cubicBezTo>
                    <a:cubicBezTo>
                      <a:pt x="330" y="198"/>
                      <a:pt x="330" y="198"/>
                      <a:pt x="330" y="198"/>
                    </a:cubicBezTo>
                    <a:cubicBezTo>
                      <a:pt x="332" y="200"/>
                      <a:pt x="332" y="204"/>
                      <a:pt x="330" y="206"/>
                    </a:cubicBezTo>
                    <a:cubicBezTo>
                      <a:pt x="307" y="229"/>
                      <a:pt x="307" y="229"/>
                      <a:pt x="307" y="229"/>
                    </a:cubicBezTo>
                    <a:cubicBezTo>
                      <a:pt x="305" y="231"/>
                      <a:pt x="301" y="231"/>
                      <a:pt x="299" y="229"/>
                    </a:cubicBezTo>
                    <a:cubicBezTo>
                      <a:pt x="297" y="226"/>
                      <a:pt x="297" y="226"/>
                      <a:pt x="297" y="226"/>
                    </a:cubicBezTo>
                    <a:cubicBezTo>
                      <a:pt x="290" y="231"/>
                      <a:pt x="283" y="234"/>
                      <a:pt x="275" y="236"/>
                    </a:cubicBezTo>
                    <a:cubicBezTo>
                      <a:pt x="275" y="239"/>
                      <a:pt x="275" y="239"/>
                      <a:pt x="275" y="239"/>
                    </a:cubicBezTo>
                    <a:cubicBezTo>
                      <a:pt x="275" y="242"/>
                      <a:pt x="272" y="244"/>
                      <a:pt x="269" y="244"/>
                    </a:cubicBezTo>
                    <a:cubicBezTo>
                      <a:pt x="237" y="244"/>
                      <a:pt x="237" y="244"/>
                      <a:pt x="237" y="244"/>
                    </a:cubicBezTo>
                    <a:cubicBezTo>
                      <a:pt x="234" y="244"/>
                      <a:pt x="232" y="242"/>
                      <a:pt x="232" y="239"/>
                    </a:cubicBezTo>
                    <a:cubicBezTo>
                      <a:pt x="232" y="236"/>
                      <a:pt x="232" y="236"/>
                      <a:pt x="232" y="236"/>
                    </a:cubicBezTo>
                    <a:cubicBezTo>
                      <a:pt x="224" y="234"/>
                      <a:pt x="216" y="231"/>
                      <a:pt x="209" y="226"/>
                    </a:cubicBezTo>
                    <a:cubicBezTo>
                      <a:pt x="207" y="229"/>
                      <a:pt x="207" y="229"/>
                      <a:pt x="207" y="229"/>
                    </a:cubicBezTo>
                    <a:cubicBezTo>
                      <a:pt x="205" y="231"/>
                      <a:pt x="202" y="231"/>
                      <a:pt x="200" y="229"/>
                    </a:cubicBezTo>
                    <a:cubicBezTo>
                      <a:pt x="177" y="206"/>
                      <a:pt x="177" y="206"/>
                      <a:pt x="177" y="206"/>
                    </a:cubicBezTo>
                    <a:cubicBezTo>
                      <a:pt x="175" y="204"/>
                      <a:pt x="175" y="200"/>
                      <a:pt x="177" y="198"/>
                    </a:cubicBezTo>
                    <a:cubicBezTo>
                      <a:pt x="179" y="196"/>
                      <a:pt x="179" y="196"/>
                      <a:pt x="179" y="196"/>
                    </a:cubicBezTo>
                    <a:cubicBezTo>
                      <a:pt x="175" y="189"/>
                      <a:pt x="171" y="182"/>
                      <a:pt x="169" y="173"/>
                    </a:cubicBezTo>
                    <a:cubicBezTo>
                      <a:pt x="166" y="173"/>
                      <a:pt x="166" y="173"/>
                      <a:pt x="166" y="173"/>
                    </a:cubicBezTo>
                    <a:cubicBezTo>
                      <a:pt x="163" y="173"/>
                      <a:pt x="161" y="171"/>
                      <a:pt x="161" y="168"/>
                    </a:cubicBezTo>
                    <a:lnTo>
                      <a:pt x="161" y="13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sp>
            <p:nvSpPr>
              <p:cNvPr id="69" name="Freeform 17"/>
              <p:cNvSpPr>
                <a:spLocks noEditPoints="1"/>
              </p:cNvSpPr>
              <p:nvPr/>
            </p:nvSpPr>
            <p:spPr bwMode="auto">
              <a:xfrm>
                <a:off x="12049125" y="6453188"/>
                <a:ext cx="261937" cy="260350"/>
              </a:xfrm>
              <a:custGeom>
                <a:avLst/>
                <a:gdLst>
                  <a:gd name="T0" fmla="*/ 42 w 84"/>
                  <a:gd name="T1" fmla="*/ 83 h 83"/>
                  <a:gd name="T2" fmla="*/ 84 w 84"/>
                  <a:gd name="T3" fmla="*/ 42 h 83"/>
                  <a:gd name="T4" fmla="*/ 42 w 84"/>
                  <a:gd name="T5" fmla="*/ 0 h 83"/>
                  <a:gd name="T6" fmla="*/ 0 w 84"/>
                  <a:gd name="T7" fmla="*/ 42 h 83"/>
                  <a:gd name="T8" fmla="*/ 42 w 84"/>
                  <a:gd name="T9" fmla="*/ 83 h 83"/>
                  <a:gd name="T10" fmla="*/ 42 w 84"/>
                  <a:gd name="T11" fmla="*/ 31 h 83"/>
                  <a:gd name="T12" fmla="*/ 53 w 84"/>
                  <a:gd name="T13" fmla="*/ 42 h 83"/>
                  <a:gd name="T14" fmla="*/ 42 w 84"/>
                  <a:gd name="T15" fmla="*/ 53 h 83"/>
                  <a:gd name="T16" fmla="*/ 31 w 84"/>
                  <a:gd name="T17" fmla="*/ 42 h 83"/>
                  <a:gd name="T18" fmla="*/ 42 w 84"/>
                  <a:gd name="T19" fmla="*/ 3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3">
                    <a:moveTo>
                      <a:pt x="42" y="83"/>
                    </a:moveTo>
                    <a:cubicBezTo>
                      <a:pt x="65" y="83"/>
                      <a:pt x="84" y="65"/>
                      <a:pt x="84" y="42"/>
                    </a:cubicBezTo>
                    <a:cubicBezTo>
                      <a:pt x="84" y="19"/>
                      <a:pt x="65" y="0"/>
                      <a:pt x="42" y="0"/>
                    </a:cubicBezTo>
                    <a:cubicBezTo>
                      <a:pt x="19" y="0"/>
                      <a:pt x="0" y="19"/>
                      <a:pt x="0" y="42"/>
                    </a:cubicBezTo>
                    <a:cubicBezTo>
                      <a:pt x="0" y="65"/>
                      <a:pt x="19" y="83"/>
                      <a:pt x="42" y="83"/>
                    </a:cubicBezTo>
                    <a:close/>
                    <a:moveTo>
                      <a:pt x="42" y="31"/>
                    </a:moveTo>
                    <a:cubicBezTo>
                      <a:pt x="48" y="31"/>
                      <a:pt x="53" y="36"/>
                      <a:pt x="53" y="42"/>
                    </a:cubicBezTo>
                    <a:cubicBezTo>
                      <a:pt x="53" y="48"/>
                      <a:pt x="48" y="53"/>
                      <a:pt x="42" y="53"/>
                    </a:cubicBezTo>
                    <a:cubicBezTo>
                      <a:pt x="36" y="53"/>
                      <a:pt x="31" y="48"/>
                      <a:pt x="31" y="42"/>
                    </a:cubicBezTo>
                    <a:cubicBezTo>
                      <a:pt x="31" y="36"/>
                      <a:pt x="36" y="31"/>
                      <a:pt x="42" y="3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grpSp>
        <p:sp>
          <p:nvSpPr>
            <p:cNvPr id="17" name="iṩḷiďê"/>
            <p:cNvSpPr/>
            <p:nvPr/>
          </p:nvSpPr>
          <p:spPr>
            <a:xfrm>
              <a:off x="4010" y="8137"/>
              <a:ext cx="2738" cy="636"/>
            </a:xfrm>
            <a:prstGeom prst="rect">
              <a:avLst/>
            </a:prstGeom>
          </p:spPr>
          <p:txBody>
            <a:bodyPr wrap="none" lIns="90000" tIns="46800" rIns="90000" bIns="46800" anchor="ctr" anchorCtr="1"/>
            <a:lstStyle/>
            <a:p>
              <a:pPr algn="ctr"/>
              <a:r>
                <a:rPr lang="zh-CN" altLang="en-US" sz="2000" b="1" dirty="0">
                  <a:effectLst/>
                  <a:latin typeface="华文细黑" panose="02010600040101010101" charset="-122"/>
                  <a:ea typeface="华文细黑" panose="02010600040101010101" charset="-122"/>
                </a:rPr>
                <a:t>设计过程</a:t>
              </a:r>
            </a:p>
          </p:txBody>
        </p:sp>
      </p:grpSp>
    </p:spTree>
  </p:cSld>
  <p:clrMapOvr>
    <a:masterClrMapping/>
  </p:clrMapOvr>
  <mc:AlternateContent xmlns:mc="http://schemas.openxmlformats.org/markup-compatibility/2006" xmlns:p14="http://schemas.microsoft.com/office/powerpoint/2010/main">
    <mc:Choice Requires="p14">
      <p:transition>
        <p:comb dir="vert"/>
      </p:transition>
    </mc:Choice>
    <mc:Fallback xmlns="">
      <p:transition>
        <p:comb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1+#ppt_w/2"/>
                                          </p:val>
                                        </p:tav>
                                        <p:tav tm="100000">
                                          <p:val>
                                            <p:strVal val="#ppt_x"/>
                                          </p:val>
                                        </p:tav>
                                      </p:tavLst>
                                    </p:anim>
                                    <p:anim calcmode="lin" valueType="num">
                                      <p:cBhvr additive="base">
                                        <p:cTn id="13" dur="500" fill="hold"/>
                                        <p:tgtEl>
                                          <p:spTgt spid="1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1+#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1+#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5" grpId="0"/>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3098800" y="-78105"/>
            <a:ext cx="6248400" cy="8534400"/>
          </a:xfrm>
          <a:prstGeom prst="rect">
            <a:avLst/>
          </a:prstGeom>
        </p:spPr>
      </p:pic>
      <p:sp>
        <p:nvSpPr>
          <p:cNvPr id="3" name="矩形 2"/>
          <p:cNvSpPr/>
          <p:nvPr/>
        </p:nvSpPr>
        <p:spPr>
          <a:xfrm>
            <a:off x="0" y="3459027"/>
            <a:ext cx="9144000" cy="1685108"/>
          </a:xfrm>
          <a:prstGeom prst="rect">
            <a:avLst/>
          </a:prstGeom>
          <a:solidFill>
            <a:srgbClr val="111D33">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矩形 3"/>
          <p:cNvSpPr/>
          <p:nvPr/>
        </p:nvSpPr>
        <p:spPr>
          <a:xfrm>
            <a:off x="-1" y="2464741"/>
            <a:ext cx="5584371" cy="1606732"/>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dirty="0"/>
          </a:p>
        </p:txBody>
      </p:sp>
      <p:sp>
        <p:nvSpPr>
          <p:cNvPr id="9" name="文本框 8"/>
          <p:cNvSpPr txBox="1"/>
          <p:nvPr/>
        </p:nvSpPr>
        <p:spPr>
          <a:xfrm>
            <a:off x="140431" y="2741311"/>
            <a:ext cx="5050155" cy="1568450"/>
          </a:xfrm>
          <a:prstGeom prst="rect">
            <a:avLst/>
          </a:prstGeom>
          <a:noFill/>
        </p:spPr>
        <p:txBody>
          <a:bodyPr wrap="none" rtlCol="0">
            <a:spAutoFit/>
          </a:bodyPr>
          <a:lstStyle/>
          <a:p>
            <a:pPr algn="l"/>
            <a:r>
              <a:rPr lang="en-US" altLang="zh-CN" sz="9600" spc="300" dirty="0">
                <a:solidFill>
                  <a:schemeClr val="tx1">
                    <a:lumMod val="75000"/>
                    <a:lumOff val="25000"/>
                  </a:schemeClr>
                </a:solidFill>
                <a:latin typeface="Adobe Gothic Std B" panose="020B0800000000000000" pitchFamily="34" charset="-128"/>
                <a:ea typeface="Adobe Gothic Std B" panose="020B0800000000000000" pitchFamily="34" charset="-128"/>
              </a:rPr>
              <a:t>THANKS</a:t>
            </a:r>
          </a:p>
        </p:txBody>
      </p:sp>
    </p:spTree>
  </p:cSld>
  <p:clrMapOvr>
    <a:masterClrMapping/>
  </p:clrMapOvr>
  <mc:AlternateContent xmlns:mc="http://schemas.openxmlformats.org/markup-compatibility/2006" xmlns:p14="http://schemas.microsoft.com/office/powerpoint/2010/main">
    <mc:Choice Requires="p14">
      <p:transition>
        <p:comb dir="vert"/>
      </p:transition>
    </mc:Choice>
    <mc:Fallback xmlns="">
      <p:transition>
        <p:comb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
          <p:cNvSpPr txBox="1"/>
          <p:nvPr/>
        </p:nvSpPr>
        <p:spPr>
          <a:xfrm>
            <a:off x="5219852" y="2594178"/>
            <a:ext cx="1492885" cy="252730"/>
          </a:xfrm>
          <a:prstGeom prst="rect">
            <a:avLst/>
          </a:prstGeom>
          <a:noFill/>
        </p:spPr>
        <p:txBody>
          <a:bodyPr wrap="none" lIns="68581" tIns="34291" rIns="68581" bIns="34291" rtlCol="0">
            <a:spAutoFit/>
          </a:bodyPr>
          <a:lstStyle>
            <a:defPPr>
              <a:defRPr lang="zh-CN"/>
            </a:defPPr>
            <a:lvl1pPr>
              <a:defRPr sz="1600">
                <a:solidFill>
                  <a:schemeClr val="tx1">
                    <a:lumMod val="50000"/>
                    <a:lumOff val="50000"/>
                  </a:schemeClr>
                </a:solidFill>
                <a:latin typeface="Arial" panose="020B0604020202020204" pitchFamily="34" charset="0"/>
                <a:ea typeface="Adobe 仿宋 Std R" panose="02020400000000000000" pitchFamily="18" charset="-122"/>
                <a:cs typeface="Arial" panose="020B0604020202020204" pitchFamily="34" charset="0"/>
              </a:defRPr>
            </a:lvl1pPr>
          </a:lstStyle>
          <a:p>
            <a:pPr algn="l">
              <a:buFont typeface="Arial" panose="020B0604020202020204" pitchFamily="34" charset="0"/>
              <a:buChar char="•"/>
            </a:pPr>
            <a:r>
              <a:rPr lang="en-US" altLang="zh-CN" sz="1200" dirty="0">
                <a:solidFill>
                  <a:schemeClr val="tx1">
                    <a:lumMod val="65000"/>
                    <a:lumOff val="35000"/>
                  </a:schemeClr>
                </a:solidFill>
              </a:rPr>
              <a:t>Project introduction</a:t>
            </a:r>
          </a:p>
        </p:txBody>
      </p:sp>
      <p:sp>
        <p:nvSpPr>
          <p:cNvPr id="5" name="文本框 1"/>
          <p:cNvSpPr txBox="1"/>
          <p:nvPr/>
        </p:nvSpPr>
        <p:spPr>
          <a:xfrm>
            <a:off x="4247964" y="1888468"/>
            <a:ext cx="3404615" cy="560705"/>
          </a:xfrm>
          <a:prstGeom prst="rect">
            <a:avLst/>
          </a:prstGeom>
          <a:noFill/>
          <a:effectLst/>
        </p:spPr>
        <p:txBody>
          <a:bodyPr wrap="square" lIns="68581" tIns="34291" rIns="68581" bIns="34291" rtlCol="0">
            <a:spAutoFit/>
          </a:bodyPr>
          <a:lstStyle>
            <a:defPPr>
              <a:defRPr lang="zh-CN"/>
            </a:defPPr>
            <a:lvl1pPr algn="ctr">
              <a:defRPr sz="2800" b="1" spc="600">
                <a:solidFill>
                  <a:schemeClr val="tx1">
                    <a:lumMod val="50000"/>
                    <a:lumOff val="50000"/>
                  </a:schemeClr>
                </a:solidFill>
                <a:latin typeface="微软雅黑" panose="020B0503020204020204" pitchFamily="34" charset="-122"/>
                <a:ea typeface="微软雅黑" panose="020B0503020204020204" pitchFamily="34" charset="-122"/>
              </a:defRPr>
            </a:lvl1pPr>
          </a:lstStyle>
          <a:p>
            <a:r>
              <a:rPr lang="zh-CN" altLang="en-US" sz="3200" dirty="0">
                <a:solidFill>
                  <a:schemeClr val="tx1">
                    <a:lumMod val="75000"/>
                    <a:lumOff val="25000"/>
                  </a:schemeClr>
                </a:solidFill>
                <a:latin typeface="华文细黑" panose="02010600040101010101" charset="-122"/>
                <a:ea typeface="华文细黑" panose="02010600040101010101" charset="-122"/>
                <a:cs typeface="博洋行书 7000" panose="02000600000000000000" pitchFamily="2" charset="-122"/>
              </a:rPr>
              <a:t>项目介绍</a:t>
            </a:r>
          </a:p>
        </p:txBody>
      </p:sp>
      <p:sp>
        <p:nvSpPr>
          <p:cNvPr id="7" name="Freeform 11"/>
          <p:cNvSpPr/>
          <p:nvPr/>
        </p:nvSpPr>
        <p:spPr bwMode="auto">
          <a:xfrm rot="10800000">
            <a:off x="3524577" y="1766086"/>
            <a:ext cx="828000" cy="828000"/>
          </a:xfrm>
          <a:custGeom>
            <a:avLst/>
            <a:gdLst>
              <a:gd name="T0" fmla="*/ 1390 w 1390"/>
              <a:gd name="T1" fmla="*/ 710 h 1416"/>
              <a:gd name="T2" fmla="*/ 1389 w 1390"/>
              <a:gd name="T3" fmla="*/ 756 h 1416"/>
              <a:gd name="T4" fmla="*/ 1385 w 1390"/>
              <a:gd name="T5" fmla="*/ 802 h 1416"/>
              <a:gd name="T6" fmla="*/ 1377 w 1390"/>
              <a:gd name="T7" fmla="*/ 848 h 1416"/>
              <a:gd name="T8" fmla="*/ 1320 w 1390"/>
              <a:gd name="T9" fmla="*/ 999 h 1416"/>
              <a:gd name="T10" fmla="*/ 1302 w 1390"/>
              <a:gd name="T11" fmla="*/ 1035 h 1416"/>
              <a:gd name="T12" fmla="*/ 910 w 1390"/>
              <a:gd name="T13" fmla="*/ 1363 h 1416"/>
              <a:gd name="T14" fmla="*/ 878 w 1390"/>
              <a:gd name="T15" fmla="*/ 1372 h 1416"/>
              <a:gd name="T16" fmla="*/ 845 w 1390"/>
              <a:gd name="T17" fmla="*/ 1379 h 1416"/>
              <a:gd name="T18" fmla="*/ 818 w 1390"/>
              <a:gd name="T19" fmla="*/ 1384 h 1416"/>
              <a:gd name="T20" fmla="*/ 441 w 1390"/>
              <a:gd name="T21" fmla="*/ 1340 h 1416"/>
              <a:gd name="T22" fmla="*/ 414 w 1390"/>
              <a:gd name="T23" fmla="*/ 1327 h 1416"/>
              <a:gd name="T24" fmla="*/ 188 w 1390"/>
              <a:gd name="T25" fmla="*/ 1155 h 1416"/>
              <a:gd name="T26" fmla="*/ 172 w 1390"/>
              <a:gd name="T27" fmla="*/ 1134 h 1416"/>
              <a:gd name="T28" fmla="*/ 156 w 1390"/>
              <a:gd name="T29" fmla="*/ 1114 h 1416"/>
              <a:gd name="T30" fmla="*/ 117 w 1390"/>
              <a:gd name="T31" fmla="*/ 1062 h 1416"/>
              <a:gd name="T32" fmla="*/ 101 w 1390"/>
              <a:gd name="T33" fmla="*/ 1035 h 1416"/>
              <a:gd name="T34" fmla="*/ 14 w 1390"/>
              <a:gd name="T35" fmla="*/ 774 h 1416"/>
              <a:gd name="T36" fmla="*/ 10 w 1390"/>
              <a:gd name="T37" fmla="*/ 745 h 1416"/>
              <a:gd name="T38" fmla="*/ 45 w 1390"/>
              <a:gd name="T39" fmla="*/ 519 h 1416"/>
              <a:gd name="T40" fmla="*/ 52 w 1390"/>
              <a:gd name="T41" fmla="*/ 496 h 1416"/>
              <a:gd name="T42" fmla="*/ 80 w 1390"/>
              <a:gd name="T43" fmla="*/ 429 h 1416"/>
              <a:gd name="T44" fmla="*/ 94 w 1390"/>
              <a:gd name="T45" fmla="*/ 399 h 1416"/>
              <a:gd name="T46" fmla="*/ 354 w 1390"/>
              <a:gd name="T47" fmla="*/ 124 h 1416"/>
              <a:gd name="T48" fmla="*/ 393 w 1390"/>
              <a:gd name="T49" fmla="*/ 104 h 1416"/>
              <a:gd name="T50" fmla="*/ 840 w 1390"/>
              <a:gd name="T51" fmla="*/ 37 h 1416"/>
              <a:gd name="T52" fmla="*/ 887 w 1390"/>
              <a:gd name="T53" fmla="*/ 45 h 1416"/>
              <a:gd name="T54" fmla="*/ 1167 w 1390"/>
              <a:gd name="T55" fmla="*/ 190 h 1416"/>
              <a:gd name="T56" fmla="*/ 1192 w 1390"/>
              <a:gd name="T57" fmla="*/ 219 h 1416"/>
              <a:gd name="T58" fmla="*/ 1213 w 1390"/>
              <a:gd name="T59" fmla="*/ 251 h 1416"/>
              <a:gd name="T60" fmla="*/ 1388 w 1390"/>
              <a:gd name="T61" fmla="*/ 661 h 1416"/>
              <a:gd name="T62" fmla="*/ 1390 w 1390"/>
              <a:gd name="T63" fmla="*/ 710 h 1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0" h="1416">
                <a:moveTo>
                  <a:pt x="1390" y="710"/>
                </a:moveTo>
                <a:cubicBezTo>
                  <a:pt x="1390" y="725"/>
                  <a:pt x="1390" y="741"/>
                  <a:pt x="1389" y="756"/>
                </a:cubicBezTo>
                <a:cubicBezTo>
                  <a:pt x="1388" y="771"/>
                  <a:pt x="1387" y="787"/>
                  <a:pt x="1385" y="802"/>
                </a:cubicBezTo>
                <a:cubicBezTo>
                  <a:pt x="1383" y="818"/>
                  <a:pt x="1380" y="833"/>
                  <a:pt x="1377" y="848"/>
                </a:cubicBezTo>
                <a:cubicBezTo>
                  <a:pt x="1363" y="901"/>
                  <a:pt x="1344" y="951"/>
                  <a:pt x="1320" y="999"/>
                </a:cubicBezTo>
                <a:cubicBezTo>
                  <a:pt x="1314" y="1011"/>
                  <a:pt x="1308" y="1023"/>
                  <a:pt x="1302" y="1035"/>
                </a:cubicBezTo>
                <a:cubicBezTo>
                  <a:pt x="1238" y="1212"/>
                  <a:pt x="1090" y="1324"/>
                  <a:pt x="910" y="1363"/>
                </a:cubicBezTo>
                <a:cubicBezTo>
                  <a:pt x="899" y="1366"/>
                  <a:pt x="889" y="1369"/>
                  <a:pt x="878" y="1372"/>
                </a:cubicBezTo>
                <a:cubicBezTo>
                  <a:pt x="867" y="1375"/>
                  <a:pt x="856" y="1377"/>
                  <a:pt x="845" y="1379"/>
                </a:cubicBezTo>
                <a:cubicBezTo>
                  <a:pt x="836" y="1381"/>
                  <a:pt x="827" y="1383"/>
                  <a:pt x="818" y="1384"/>
                </a:cubicBezTo>
                <a:cubicBezTo>
                  <a:pt x="690" y="1416"/>
                  <a:pt x="562" y="1376"/>
                  <a:pt x="441" y="1340"/>
                </a:cubicBezTo>
                <a:cubicBezTo>
                  <a:pt x="432" y="1336"/>
                  <a:pt x="423" y="1332"/>
                  <a:pt x="414" y="1327"/>
                </a:cubicBezTo>
                <a:cubicBezTo>
                  <a:pt x="330" y="1284"/>
                  <a:pt x="246" y="1236"/>
                  <a:pt x="188" y="1155"/>
                </a:cubicBezTo>
                <a:cubicBezTo>
                  <a:pt x="183" y="1148"/>
                  <a:pt x="177" y="1141"/>
                  <a:pt x="172" y="1134"/>
                </a:cubicBezTo>
                <a:cubicBezTo>
                  <a:pt x="166" y="1128"/>
                  <a:pt x="161" y="1121"/>
                  <a:pt x="156" y="1114"/>
                </a:cubicBezTo>
                <a:cubicBezTo>
                  <a:pt x="142" y="1097"/>
                  <a:pt x="129" y="1080"/>
                  <a:pt x="117" y="1062"/>
                </a:cubicBezTo>
                <a:cubicBezTo>
                  <a:pt x="112" y="1053"/>
                  <a:pt x="106" y="1044"/>
                  <a:pt x="101" y="1035"/>
                </a:cubicBezTo>
                <a:cubicBezTo>
                  <a:pt x="46" y="960"/>
                  <a:pt x="18" y="872"/>
                  <a:pt x="14" y="774"/>
                </a:cubicBezTo>
                <a:cubicBezTo>
                  <a:pt x="13" y="764"/>
                  <a:pt x="11" y="755"/>
                  <a:pt x="10" y="745"/>
                </a:cubicBezTo>
                <a:cubicBezTo>
                  <a:pt x="0" y="670"/>
                  <a:pt x="14" y="593"/>
                  <a:pt x="45" y="519"/>
                </a:cubicBezTo>
                <a:cubicBezTo>
                  <a:pt x="47" y="511"/>
                  <a:pt x="50" y="504"/>
                  <a:pt x="52" y="496"/>
                </a:cubicBezTo>
                <a:cubicBezTo>
                  <a:pt x="61" y="473"/>
                  <a:pt x="70" y="451"/>
                  <a:pt x="80" y="429"/>
                </a:cubicBezTo>
                <a:cubicBezTo>
                  <a:pt x="84" y="419"/>
                  <a:pt x="89" y="409"/>
                  <a:pt x="94" y="399"/>
                </a:cubicBezTo>
                <a:cubicBezTo>
                  <a:pt x="152" y="286"/>
                  <a:pt x="240" y="187"/>
                  <a:pt x="354" y="124"/>
                </a:cubicBezTo>
                <a:cubicBezTo>
                  <a:pt x="367" y="116"/>
                  <a:pt x="380" y="110"/>
                  <a:pt x="393" y="104"/>
                </a:cubicBezTo>
                <a:cubicBezTo>
                  <a:pt x="530" y="24"/>
                  <a:pt x="690" y="0"/>
                  <a:pt x="840" y="37"/>
                </a:cubicBezTo>
                <a:cubicBezTo>
                  <a:pt x="856" y="39"/>
                  <a:pt x="871" y="42"/>
                  <a:pt x="887" y="45"/>
                </a:cubicBezTo>
                <a:cubicBezTo>
                  <a:pt x="993" y="67"/>
                  <a:pt x="1094" y="110"/>
                  <a:pt x="1167" y="190"/>
                </a:cubicBezTo>
                <a:cubicBezTo>
                  <a:pt x="1176" y="199"/>
                  <a:pt x="1184" y="209"/>
                  <a:pt x="1192" y="219"/>
                </a:cubicBezTo>
                <a:cubicBezTo>
                  <a:pt x="1199" y="229"/>
                  <a:pt x="1206" y="240"/>
                  <a:pt x="1213" y="251"/>
                </a:cubicBezTo>
                <a:cubicBezTo>
                  <a:pt x="1322" y="360"/>
                  <a:pt x="1374" y="512"/>
                  <a:pt x="1388" y="661"/>
                </a:cubicBezTo>
                <a:cubicBezTo>
                  <a:pt x="1390" y="677"/>
                  <a:pt x="1390" y="694"/>
                  <a:pt x="1390" y="710"/>
                </a:cubicBezTo>
                <a:close/>
              </a:path>
            </a:pathLst>
          </a:custGeom>
          <a:noFill/>
          <a:ln w="28575">
            <a:solidFill>
              <a:srgbClr val="261F1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noAutofit/>
          </a:bodyPr>
          <a:lstStyle/>
          <a:p>
            <a:pPr algn="ctr"/>
            <a:endParaRPr lang="zh-CN" altLang="en-US" sz="800" dirty="0">
              <a:solidFill>
                <a:srgbClr val="7F7F7F"/>
              </a:solidFill>
              <a:latin typeface="微软雅黑" panose="020B0503020204020204" pitchFamily="34" charset="-122"/>
              <a:ea typeface="微软雅黑" panose="020B0503020204020204" pitchFamily="34" charset="-122"/>
            </a:endParaRPr>
          </a:p>
        </p:txBody>
      </p:sp>
      <p:sp>
        <p:nvSpPr>
          <p:cNvPr id="8" name="文本框 1"/>
          <p:cNvSpPr txBox="1"/>
          <p:nvPr/>
        </p:nvSpPr>
        <p:spPr>
          <a:xfrm>
            <a:off x="3608092" y="1874098"/>
            <a:ext cx="720080" cy="561694"/>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b="1" spc="450" dirty="0">
                <a:solidFill>
                  <a:schemeClr val="tx1">
                    <a:lumMod val="75000"/>
                    <a:lumOff val="25000"/>
                  </a:schemeClr>
                </a:solidFill>
                <a:latin typeface="博洋行书 7000" panose="02000600000000000000" pitchFamily="2" charset="-122"/>
                <a:ea typeface="博洋行书 7000" panose="02000600000000000000" pitchFamily="2" charset="-122"/>
                <a:cs typeface="博洋行书 7000" panose="02000600000000000000" pitchFamily="2" charset="-122"/>
              </a:rPr>
              <a:t>1</a:t>
            </a:r>
            <a:endParaRPr lang="en-GB" altLang="zh-CN" sz="3200" b="1" spc="450" dirty="0">
              <a:solidFill>
                <a:schemeClr val="tx1">
                  <a:lumMod val="75000"/>
                  <a:lumOff val="25000"/>
                </a:schemeClr>
              </a:solidFill>
              <a:latin typeface="博洋行书 7000" panose="02000600000000000000" pitchFamily="2" charset="-122"/>
              <a:ea typeface="博洋行书 7000" panose="02000600000000000000" pitchFamily="2" charset="-122"/>
              <a:cs typeface="博洋行书 7000" panose="02000600000000000000" pitchFamily="2" charset="-122"/>
            </a:endParaRPr>
          </a:p>
        </p:txBody>
      </p:sp>
      <p:pic>
        <p:nvPicPr>
          <p:cNvPr id="3" name="图片 2"/>
          <p:cNvPicPr>
            <a:picLocks noChangeAspect="1"/>
          </p:cNvPicPr>
          <p:nvPr/>
        </p:nvPicPr>
        <p:blipFill>
          <a:blip r:embed="rId2"/>
          <a:stretch>
            <a:fillRect/>
          </a:stretch>
        </p:blipFill>
        <p:spPr>
          <a:xfrm flipH="1">
            <a:off x="-3175" y="1765935"/>
            <a:ext cx="3352800" cy="3421380"/>
          </a:xfrm>
          <a:prstGeom prst="rect">
            <a:avLst/>
          </a:prstGeom>
        </p:spPr>
      </p:pic>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730"/>
                                        <p:tgtEl>
                                          <p:spTgt spid="7"/>
                                        </p:tgtEl>
                                      </p:cBhvr>
                                    </p:animEffect>
                                  </p:childTnLst>
                                </p:cTn>
                              </p:par>
                              <p:par>
                                <p:cTn id="8" presetID="8" presetClass="emph" presetSubtype="0" repeatCount="indefinite" fill="hold" grpId="1" nodeType="withEffect">
                                  <p:stCondLst>
                                    <p:cond delay="250"/>
                                  </p:stCondLst>
                                  <p:childTnLst>
                                    <p:animRot by="21600000">
                                      <p:cBhvr>
                                        <p:cTn id="9" dur="2000" fill="hold"/>
                                        <p:tgtEl>
                                          <p:spTgt spid="7"/>
                                        </p:tgtEl>
                                        <p:attrNameLst>
                                          <p:attrName>r</p:attrName>
                                        </p:attrNameLst>
                                      </p:cBhvr>
                                    </p:animRot>
                                  </p:childTnLst>
                                </p:cTn>
                              </p:par>
                              <p:par>
                                <p:cTn id="10" presetID="2" presetClass="entr" presetSubtype="4" accel="72000" fill="hold" grpId="0" nodeType="withEffect">
                                  <p:stCondLst>
                                    <p:cond delay="250"/>
                                  </p:stCondLst>
                                  <p:iterate type="lt">
                                    <p:tmPct val="0"/>
                                  </p:iterate>
                                  <p:childTnLst>
                                    <p:set>
                                      <p:cBhvr>
                                        <p:cTn id="11" dur="1" fill="hold">
                                          <p:stCondLst>
                                            <p:cond delay="0"/>
                                          </p:stCondLst>
                                        </p:cTn>
                                        <p:tgtEl>
                                          <p:spTgt spid="8"/>
                                        </p:tgtEl>
                                        <p:attrNameLst>
                                          <p:attrName>style.visibility</p:attrName>
                                        </p:attrNameLst>
                                      </p:cBhvr>
                                      <p:to>
                                        <p:strVal val="visible"/>
                                      </p:to>
                                    </p:set>
                                    <p:anim calcmode="lin" valueType="num">
                                      <p:cBhvr additive="base">
                                        <p:cTn id="12" dur="730" fill="hold"/>
                                        <p:tgtEl>
                                          <p:spTgt spid="8"/>
                                        </p:tgtEl>
                                        <p:attrNameLst>
                                          <p:attrName>ppt_x</p:attrName>
                                        </p:attrNameLst>
                                      </p:cBhvr>
                                      <p:tavLst>
                                        <p:tav tm="0">
                                          <p:val>
                                            <p:strVal val="#ppt_x"/>
                                          </p:val>
                                        </p:tav>
                                        <p:tav tm="100000">
                                          <p:val>
                                            <p:strVal val="#ppt_x"/>
                                          </p:val>
                                        </p:tav>
                                      </p:tavLst>
                                    </p:anim>
                                    <p:anim calcmode="lin" valueType="num">
                                      <p:cBhvr additive="base">
                                        <p:cTn id="13" dur="730" fill="hold"/>
                                        <p:tgtEl>
                                          <p:spTgt spid="8"/>
                                        </p:tgtEl>
                                        <p:attrNameLst>
                                          <p:attrName>ppt_y</p:attrName>
                                        </p:attrNameLst>
                                      </p:cBhvr>
                                      <p:tavLst>
                                        <p:tav tm="0">
                                          <p:val>
                                            <p:strVal val="1+#ppt_h/2"/>
                                          </p:val>
                                        </p:tav>
                                        <p:tav tm="100000">
                                          <p:val>
                                            <p:strVal val="#ppt_y"/>
                                          </p:val>
                                        </p:tav>
                                      </p:tavLst>
                                    </p:anim>
                                  </p:childTnLst>
                                </p:cTn>
                              </p:par>
                              <p:par>
                                <p:cTn id="14" presetID="41" presetClass="entr" presetSubtype="0" fill="hold" grpId="0" nodeType="withEffect">
                                  <p:stCondLst>
                                    <p:cond delay="1100"/>
                                  </p:stCondLst>
                                  <p:iterate type="lt">
                                    <p:tmPct val="10000"/>
                                  </p:iterate>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5"/>
                                        </p:tgtEl>
                                        <p:attrNameLst>
                                          <p:attrName>ppt_y</p:attrName>
                                        </p:attrNameLst>
                                      </p:cBhvr>
                                      <p:tavLst>
                                        <p:tav tm="0">
                                          <p:val>
                                            <p:strVal val="#ppt_y"/>
                                          </p:val>
                                        </p:tav>
                                        <p:tav tm="100000">
                                          <p:val>
                                            <p:strVal val="#ppt_y"/>
                                          </p:val>
                                        </p:tav>
                                      </p:tavLst>
                                    </p:anim>
                                    <p:anim calcmode="lin" valueType="num">
                                      <p:cBhvr>
                                        <p:cTn id="18"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5"/>
                                        </p:tgtEl>
                                      </p:cBhvr>
                                    </p:animEffect>
                                  </p:childTnLst>
                                </p:cTn>
                              </p:par>
                              <p:par>
                                <p:cTn id="21" presetID="2" presetClass="entr" presetSubtype="8" fill="hold" grpId="0" nodeType="withEffect">
                                  <p:stCondLst>
                                    <p:cond delay="170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P spid="7" grpId="0" animBg="1"/>
      <p:bldP spid="7" grpId="1"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37"/>
          <p:cNvSpPr txBox="1"/>
          <p:nvPr/>
        </p:nvSpPr>
        <p:spPr>
          <a:xfrm>
            <a:off x="196716" y="181655"/>
            <a:ext cx="3259160" cy="464185"/>
          </a:xfrm>
          <a:prstGeom prst="rect">
            <a:avLst/>
          </a:prstGeom>
          <a:noFill/>
        </p:spPr>
        <p:txBody>
          <a:bodyPr wrap="square" lIns="96434" tIns="48217" rIns="96434" bIns="48217" rtlCol="0">
            <a:spAutoFit/>
          </a:bodyPr>
          <a:lstStyle/>
          <a:p>
            <a:pPr defTabSz="963930"/>
            <a:r>
              <a:rPr lang="zh-CN" altLang="en-US" sz="2400" b="1" dirty="0">
                <a:solidFill>
                  <a:schemeClr val="tx1">
                    <a:lumMod val="75000"/>
                    <a:lumOff val="25000"/>
                  </a:schemeClr>
                </a:solidFill>
                <a:effectLst>
                  <a:outerShdw blurRad="38100" dist="38100" dir="2700000" algn="tl">
                    <a:srgbClr val="000000">
                      <a:alpha val="43137"/>
                    </a:srgbClr>
                  </a:outerShdw>
                </a:effectLst>
                <a:latin typeface="博洋行书 7000" panose="02000600000000000000" pitchFamily="2" charset="-122"/>
                <a:ea typeface="博洋行书 7000" panose="02000600000000000000" pitchFamily="2" charset="-122"/>
                <a:cs typeface="博洋行书 7000" panose="02000600000000000000" pitchFamily="2" charset="-122"/>
                <a:sym typeface="+mn-lt"/>
              </a:rPr>
              <a:t>项目介绍</a:t>
            </a:r>
          </a:p>
        </p:txBody>
      </p:sp>
      <p:sp>
        <p:nvSpPr>
          <p:cNvPr id="11" name="文本框 38"/>
          <p:cNvSpPr txBox="1"/>
          <p:nvPr/>
        </p:nvSpPr>
        <p:spPr>
          <a:xfrm>
            <a:off x="395536" y="649707"/>
            <a:ext cx="2592288" cy="279400"/>
          </a:xfrm>
          <a:prstGeom prst="rect">
            <a:avLst/>
          </a:prstGeom>
          <a:noFill/>
        </p:spPr>
        <p:txBody>
          <a:bodyPr wrap="square" lIns="96434" tIns="48217" rIns="96434" bIns="48217" rtlCol="0">
            <a:spAutoFit/>
          </a:bodyPr>
          <a:lstStyle/>
          <a:p>
            <a:pPr algn="l" defTabSz="963930"/>
            <a:r>
              <a:rPr lang="zh-CN" altLang="en-US" sz="1200" dirty="0">
                <a:solidFill>
                  <a:schemeClr val="tx1">
                    <a:lumMod val="65000"/>
                    <a:lumOff val="35000"/>
                  </a:schemeClr>
                </a:solidFill>
                <a:latin typeface="博洋行书 7000" panose="02000600000000000000" pitchFamily="2" charset="-122"/>
                <a:ea typeface="博洋行书 7000" panose="02000600000000000000" pitchFamily="2" charset="-122"/>
                <a:cs typeface="博洋行书 7000" panose="02000600000000000000" pitchFamily="2" charset="-122"/>
                <a:sym typeface="+mn-lt"/>
              </a:rPr>
              <a:t>小程序开发的背景、用途、可用性</a:t>
            </a:r>
          </a:p>
        </p:txBody>
      </p:sp>
      <p:grpSp>
        <p:nvGrpSpPr>
          <p:cNvPr id="26" name="组合 25"/>
          <p:cNvGrpSpPr/>
          <p:nvPr/>
        </p:nvGrpSpPr>
        <p:grpSpPr>
          <a:xfrm>
            <a:off x="1407618" y="1275886"/>
            <a:ext cx="1936768" cy="594309"/>
            <a:chOff x="3248" y="3075"/>
            <a:chExt cx="3331" cy="1022"/>
          </a:xfrm>
        </p:grpSpPr>
        <p:sp>
          <p:nvSpPr>
            <p:cNvPr id="16" name="Rectangle 15"/>
            <p:cNvSpPr/>
            <p:nvPr/>
          </p:nvSpPr>
          <p:spPr>
            <a:xfrm>
              <a:off x="3248" y="3075"/>
              <a:ext cx="1022" cy="1022"/>
            </a:xfrm>
            <a:prstGeom prst="ellipse">
              <a:avLst/>
            </a:prstGeom>
            <a:solidFill>
              <a:schemeClr val="tx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59" name="Group 58"/>
            <p:cNvGrpSpPr/>
            <p:nvPr/>
          </p:nvGrpSpPr>
          <p:grpSpPr>
            <a:xfrm>
              <a:off x="3520" y="3399"/>
              <a:ext cx="477" cy="375"/>
              <a:chOff x="5348288" y="5818188"/>
              <a:chExt cx="1587500" cy="1246187"/>
            </a:xfrm>
          </p:grpSpPr>
          <p:sp>
            <p:nvSpPr>
              <p:cNvPr id="60" name="Freeform 59"/>
              <p:cNvSpPr>
                <a:spLocks noEditPoints="1"/>
              </p:cNvSpPr>
              <p:nvPr/>
            </p:nvSpPr>
            <p:spPr bwMode="auto">
              <a:xfrm>
                <a:off x="5348288" y="5818188"/>
                <a:ext cx="1587500" cy="263525"/>
              </a:xfrm>
              <a:custGeom>
                <a:avLst/>
                <a:gdLst>
                  <a:gd name="T0" fmla="*/ 471 w 507"/>
                  <a:gd name="T1" fmla="*/ 0 h 84"/>
                  <a:gd name="T2" fmla="*/ 37 w 507"/>
                  <a:gd name="T3" fmla="*/ 0 h 84"/>
                  <a:gd name="T4" fmla="*/ 0 w 507"/>
                  <a:gd name="T5" fmla="*/ 37 h 84"/>
                  <a:gd name="T6" fmla="*/ 0 w 507"/>
                  <a:gd name="T7" fmla="*/ 84 h 84"/>
                  <a:gd name="T8" fmla="*/ 507 w 507"/>
                  <a:gd name="T9" fmla="*/ 84 h 84"/>
                  <a:gd name="T10" fmla="*/ 507 w 507"/>
                  <a:gd name="T11" fmla="*/ 37 h 84"/>
                  <a:gd name="T12" fmla="*/ 471 w 507"/>
                  <a:gd name="T13" fmla="*/ 0 h 84"/>
                  <a:gd name="T14" fmla="*/ 49 w 507"/>
                  <a:gd name="T15" fmla="*/ 59 h 84"/>
                  <a:gd name="T16" fmla="*/ 36 w 507"/>
                  <a:gd name="T17" fmla="*/ 46 h 84"/>
                  <a:gd name="T18" fmla="*/ 49 w 507"/>
                  <a:gd name="T19" fmla="*/ 33 h 84"/>
                  <a:gd name="T20" fmla="*/ 62 w 507"/>
                  <a:gd name="T21" fmla="*/ 46 h 84"/>
                  <a:gd name="T22" fmla="*/ 49 w 507"/>
                  <a:gd name="T23" fmla="*/ 59 h 84"/>
                  <a:gd name="T24" fmla="*/ 100 w 507"/>
                  <a:gd name="T25" fmla="*/ 59 h 84"/>
                  <a:gd name="T26" fmla="*/ 87 w 507"/>
                  <a:gd name="T27" fmla="*/ 46 h 84"/>
                  <a:gd name="T28" fmla="*/ 100 w 507"/>
                  <a:gd name="T29" fmla="*/ 33 h 84"/>
                  <a:gd name="T30" fmla="*/ 113 w 507"/>
                  <a:gd name="T31" fmla="*/ 46 h 84"/>
                  <a:gd name="T32" fmla="*/ 100 w 507"/>
                  <a:gd name="T33" fmla="*/ 59 h 84"/>
                  <a:gd name="T34" fmla="*/ 151 w 507"/>
                  <a:gd name="T35" fmla="*/ 59 h 84"/>
                  <a:gd name="T36" fmla="*/ 138 w 507"/>
                  <a:gd name="T37" fmla="*/ 46 h 84"/>
                  <a:gd name="T38" fmla="*/ 151 w 507"/>
                  <a:gd name="T39" fmla="*/ 33 h 84"/>
                  <a:gd name="T40" fmla="*/ 163 w 507"/>
                  <a:gd name="T41" fmla="*/ 46 h 84"/>
                  <a:gd name="T42" fmla="*/ 151 w 507"/>
                  <a:gd name="T43"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7" h="84">
                    <a:moveTo>
                      <a:pt x="471" y="0"/>
                    </a:moveTo>
                    <a:cubicBezTo>
                      <a:pt x="37" y="0"/>
                      <a:pt x="37" y="0"/>
                      <a:pt x="37" y="0"/>
                    </a:cubicBezTo>
                    <a:cubicBezTo>
                      <a:pt x="17" y="0"/>
                      <a:pt x="0" y="17"/>
                      <a:pt x="0" y="37"/>
                    </a:cubicBezTo>
                    <a:cubicBezTo>
                      <a:pt x="0" y="84"/>
                      <a:pt x="0" y="84"/>
                      <a:pt x="0" y="84"/>
                    </a:cubicBezTo>
                    <a:cubicBezTo>
                      <a:pt x="507" y="84"/>
                      <a:pt x="507" y="84"/>
                      <a:pt x="507" y="84"/>
                    </a:cubicBezTo>
                    <a:cubicBezTo>
                      <a:pt x="507" y="37"/>
                      <a:pt x="507" y="37"/>
                      <a:pt x="507" y="37"/>
                    </a:cubicBezTo>
                    <a:cubicBezTo>
                      <a:pt x="507" y="17"/>
                      <a:pt x="491" y="0"/>
                      <a:pt x="471" y="0"/>
                    </a:cubicBezTo>
                    <a:close/>
                    <a:moveTo>
                      <a:pt x="49" y="59"/>
                    </a:moveTo>
                    <a:cubicBezTo>
                      <a:pt x="42" y="59"/>
                      <a:pt x="36" y="53"/>
                      <a:pt x="36" y="46"/>
                    </a:cubicBezTo>
                    <a:cubicBezTo>
                      <a:pt x="36" y="39"/>
                      <a:pt x="42" y="33"/>
                      <a:pt x="49" y="33"/>
                    </a:cubicBezTo>
                    <a:cubicBezTo>
                      <a:pt x="56" y="33"/>
                      <a:pt x="62" y="39"/>
                      <a:pt x="62" y="46"/>
                    </a:cubicBezTo>
                    <a:cubicBezTo>
                      <a:pt x="62" y="53"/>
                      <a:pt x="56" y="59"/>
                      <a:pt x="49" y="59"/>
                    </a:cubicBezTo>
                    <a:close/>
                    <a:moveTo>
                      <a:pt x="100" y="59"/>
                    </a:moveTo>
                    <a:cubicBezTo>
                      <a:pt x="93" y="59"/>
                      <a:pt x="87" y="53"/>
                      <a:pt x="87" y="46"/>
                    </a:cubicBezTo>
                    <a:cubicBezTo>
                      <a:pt x="87" y="39"/>
                      <a:pt x="93" y="33"/>
                      <a:pt x="100" y="33"/>
                    </a:cubicBezTo>
                    <a:cubicBezTo>
                      <a:pt x="107" y="33"/>
                      <a:pt x="113" y="39"/>
                      <a:pt x="113" y="46"/>
                    </a:cubicBezTo>
                    <a:cubicBezTo>
                      <a:pt x="113" y="53"/>
                      <a:pt x="107" y="59"/>
                      <a:pt x="100" y="59"/>
                    </a:cubicBezTo>
                    <a:close/>
                    <a:moveTo>
                      <a:pt x="151" y="59"/>
                    </a:moveTo>
                    <a:cubicBezTo>
                      <a:pt x="144" y="59"/>
                      <a:pt x="138" y="53"/>
                      <a:pt x="138" y="46"/>
                    </a:cubicBezTo>
                    <a:cubicBezTo>
                      <a:pt x="138" y="39"/>
                      <a:pt x="144" y="33"/>
                      <a:pt x="151" y="33"/>
                    </a:cubicBezTo>
                    <a:cubicBezTo>
                      <a:pt x="158" y="33"/>
                      <a:pt x="163" y="39"/>
                      <a:pt x="163" y="46"/>
                    </a:cubicBezTo>
                    <a:cubicBezTo>
                      <a:pt x="163" y="53"/>
                      <a:pt x="158" y="59"/>
                      <a:pt x="151" y="5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sp>
            <p:nvSpPr>
              <p:cNvPr id="61" name="Freeform 60"/>
              <p:cNvSpPr>
                <a:spLocks noEditPoints="1"/>
              </p:cNvSpPr>
              <p:nvPr/>
            </p:nvSpPr>
            <p:spPr bwMode="auto">
              <a:xfrm>
                <a:off x="5348288" y="6111875"/>
                <a:ext cx="1587500" cy="952500"/>
              </a:xfrm>
              <a:custGeom>
                <a:avLst/>
                <a:gdLst>
                  <a:gd name="T0" fmla="*/ 0 w 507"/>
                  <a:gd name="T1" fmla="*/ 268 h 304"/>
                  <a:gd name="T2" fmla="*/ 37 w 507"/>
                  <a:gd name="T3" fmla="*/ 304 h 304"/>
                  <a:gd name="T4" fmla="*/ 471 w 507"/>
                  <a:gd name="T5" fmla="*/ 304 h 304"/>
                  <a:gd name="T6" fmla="*/ 507 w 507"/>
                  <a:gd name="T7" fmla="*/ 268 h 304"/>
                  <a:gd name="T8" fmla="*/ 507 w 507"/>
                  <a:gd name="T9" fmla="*/ 0 h 304"/>
                  <a:gd name="T10" fmla="*/ 0 w 507"/>
                  <a:gd name="T11" fmla="*/ 0 h 304"/>
                  <a:gd name="T12" fmla="*/ 0 w 507"/>
                  <a:gd name="T13" fmla="*/ 268 h 304"/>
                  <a:gd name="T14" fmla="*/ 181 w 507"/>
                  <a:gd name="T15" fmla="*/ 200 h 304"/>
                  <a:gd name="T16" fmla="*/ 212 w 507"/>
                  <a:gd name="T17" fmla="*/ 169 h 304"/>
                  <a:gd name="T18" fmla="*/ 221 w 507"/>
                  <a:gd name="T19" fmla="*/ 89 h 304"/>
                  <a:gd name="T20" fmla="*/ 266 w 507"/>
                  <a:gd name="T21" fmla="*/ 70 h 304"/>
                  <a:gd name="T22" fmla="*/ 312 w 507"/>
                  <a:gd name="T23" fmla="*/ 89 h 304"/>
                  <a:gd name="T24" fmla="*/ 312 w 507"/>
                  <a:gd name="T25" fmla="*/ 180 h 304"/>
                  <a:gd name="T26" fmla="*/ 266 w 507"/>
                  <a:gd name="T27" fmla="*/ 199 h 304"/>
                  <a:gd name="T28" fmla="*/ 232 w 507"/>
                  <a:gd name="T29" fmla="*/ 188 h 304"/>
                  <a:gd name="T30" fmla="*/ 201 w 507"/>
                  <a:gd name="T31" fmla="*/ 220 h 304"/>
                  <a:gd name="T32" fmla="*/ 191 w 507"/>
                  <a:gd name="T33" fmla="*/ 224 h 304"/>
                  <a:gd name="T34" fmla="*/ 181 w 507"/>
                  <a:gd name="T35" fmla="*/ 220 h 304"/>
                  <a:gd name="T36" fmla="*/ 181 w 507"/>
                  <a:gd name="T37" fmla="*/ 20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7" h="304">
                    <a:moveTo>
                      <a:pt x="0" y="268"/>
                    </a:moveTo>
                    <a:cubicBezTo>
                      <a:pt x="0" y="288"/>
                      <a:pt x="17" y="304"/>
                      <a:pt x="37" y="304"/>
                    </a:cubicBezTo>
                    <a:cubicBezTo>
                      <a:pt x="471" y="304"/>
                      <a:pt x="471" y="304"/>
                      <a:pt x="471" y="304"/>
                    </a:cubicBezTo>
                    <a:cubicBezTo>
                      <a:pt x="491" y="304"/>
                      <a:pt x="507" y="288"/>
                      <a:pt x="507" y="268"/>
                    </a:cubicBezTo>
                    <a:cubicBezTo>
                      <a:pt x="507" y="0"/>
                      <a:pt x="507" y="0"/>
                      <a:pt x="507" y="0"/>
                    </a:cubicBezTo>
                    <a:cubicBezTo>
                      <a:pt x="0" y="0"/>
                      <a:pt x="0" y="0"/>
                      <a:pt x="0" y="0"/>
                    </a:cubicBezTo>
                    <a:lnTo>
                      <a:pt x="0" y="268"/>
                    </a:lnTo>
                    <a:close/>
                    <a:moveTo>
                      <a:pt x="181" y="200"/>
                    </a:moveTo>
                    <a:cubicBezTo>
                      <a:pt x="212" y="169"/>
                      <a:pt x="212" y="169"/>
                      <a:pt x="212" y="169"/>
                    </a:cubicBezTo>
                    <a:cubicBezTo>
                      <a:pt x="196" y="144"/>
                      <a:pt x="199" y="110"/>
                      <a:pt x="221" y="89"/>
                    </a:cubicBezTo>
                    <a:cubicBezTo>
                      <a:pt x="233" y="77"/>
                      <a:pt x="249" y="70"/>
                      <a:pt x="266" y="70"/>
                    </a:cubicBezTo>
                    <a:cubicBezTo>
                      <a:pt x="283" y="70"/>
                      <a:pt x="300" y="77"/>
                      <a:pt x="312" y="89"/>
                    </a:cubicBezTo>
                    <a:cubicBezTo>
                      <a:pt x="337" y="114"/>
                      <a:pt x="337" y="155"/>
                      <a:pt x="312" y="180"/>
                    </a:cubicBezTo>
                    <a:cubicBezTo>
                      <a:pt x="300" y="192"/>
                      <a:pt x="284" y="199"/>
                      <a:pt x="266" y="199"/>
                    </a:cubicBezTo>
                    <a:cubicBezTo>
                      <a:pt x="254" y="199"/>
                      <a:pt x="242" y="195"/>
                      <a:pt x="232" y="188"/>
                    </a:cubicBezTo>
                    <a:cubicBezTo>
                      <a:pt x="201" y="220"/>
                      <a:pt x="201" y="220"/>
                      <a:pt x="201" y="220"/>
                    </a:cubicBezTo>
                    <a:cubicBezTo>
                      <a:pt x="198" y="222"/>
                      <a:pt x="194" y="224"/>
                      <a:pt x="191" y="224"/>
                    </a:cubicBezTo>
                    <a:cubicBezTo>
                      <a:pt x="187" y="224"/>
                      <a:pt x="184" y="222"/>
                      <a:pt x="181" y="220"/>
                    </a:cubicBezTo>
                    <a:cubicBezTo>
                      <a:pt x="176" y="214"/>
                      <a:pt x="176" y="205"/>
                      <a:pt x="181" y="2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sp>
            <p:nvSpPr>
              <p:cNvPr id="62" name="Freeform 61"/>
              <p:cNvSpPr/>
              <p:nvPr/>
            </p:nvSpPr>
            <p:spPr bwMode="auto">
              <a:xfrm>
                <a:off x="6040438" y="6403975"/>
                <a:ext cx="280987" cy="255587"/>
              </a:xfrm>
              <a:custGeom>
                <a:avLst/>
                <a:gdLst>
                  <a:gd name="T0" fmla="*/ 45 w 90"/>
                  <a:gd name="T1" fmla="*/ 82 h 82"/>
                  <a:gd name="T2" fmla="*/ 74 w 90"/>
                  <a:gd name="T3" fmla="*/ 70 h 82"/>
                  <a:gd name="T4" fmla="*/ 74 w 90"/>
                  <a:gd name="T5" fmla="*/ 12 h 82"/>
                  <a:gd name="T6" fmla="*/ 45 w 90"/>
                  <a:gd name="T7" fmla="*/ 0 h 82"/>
                  <a:gd name="T8" fmla="*/ 16 w 90"/>
                  <a:gd name="T9" fmla="*/ 12 h 82"/>
                  <a:gd name="T10" fmla="*/ 16 w 90"/>
                  <a:gd name="T11" fmla="*/ 70 h 82"/>
                  <a:gd name="T12" fmla="*/ 45 w 90"/>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90" h="82">
                    <a:moveTo>
                      <a:pt x="45" y="82"/>
                    </a:moveTo>
                    <a:cubicBezTo>
                      <a:pt x="56" y="82"/>
                      <a:pt x="67" y="78"/>
                      <a:pt x="74" y="70"/>
                    </a:cubicBezTo>
                    <a:cubicBezTo>
                      <a:pt x="90" y="54"/>
                      <a:pt x="90" y="28"/>
                      <a:pt x="74" y="12"/>
                    </a:cubicBezTo>
                    <a:cubicBezTo>
                      <a:pt x="67" y="5"/>
                      <a:pt x="56" y="0"/>
                      <a:pt x="45" y="0"/>
                    </a:cubicBezTo>
                    <a:cubicBezTo>
                      <a:pt x="34" y="0"/>
                      <a:pt x="24" y="5"/>
                      <a:pt x="16" y="12"/>
                    </a:cubicBezTo>
                    <a:cubicBezTo>
                      <a:pt x="0" y="28"/>
                      <a:pt x="0" y="54"/>
                      <a:pt x="16" y="70"/>
                    </a:cubicBezTo>
                    <a:cubicBezTo>
                      <a:pt x="24" y="78"/>
                      <a:pt x="34" y="82"/>
                      <a:pt x="45" y="8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grpSp>
        <p:sp>
          <p:nvSpPr>
            <p:cNvPr id="4" name="iṩḷiďê"/>
            <p:cNvSpPr/>
            <p:nvPr/>
          </p:nvSpPr>
          <p:spPr>
            <a:xfrm>
              <a:off x="4271" y="3204"/>
              <a:ext cx="2308" cy="709"/>
            </a:xfrm>
            <a:prstGeom prst="rect">
              <a:avLst/>
            </a:prstGeom>
          </p:spPr>
          <p:txBody>
            <a:bodyPr wrap="none" lIns="90000" tIns="46800" rIns="90000" bIns="46800" anchor="ctr" anchorCtr="1"/>
            <a:lstStyle/>
            <a:p>
              <a:pPr algn="ctr"/>
              <a:r>
                <a:rPr lang="zh-CN" altLang="en-US" sz="2000" b="1" dirty="0">
                  <a:effectLst/>
                  <a:latin typeface="华文细黑" panose="02010600040101010101" charset="-122"/>
                  <a:ea typeface="华文细黑" panose="02010600040101010101" charset="-122"/>
                </a:rPr>
                <a:t>项目简介</a:t>
              </a:r>
            </a:p>
          </p:txBody>
        </p:sp>
      </p:grpSp>
      <p:grpSp>
        <p:nvGrpSpPr>
          <p:cNvPr id="2" name="组合 1"/>
          <p:cNvGrpSpPr/>
          <p:nvPr/>
        </p:nvGrpSpPr>
        <p:grpSpPr>
          <a:xfrm>
            <a:off x="1407673" y="2175681"/>
            <a:ext cx="1913510" cy="594309"/>
            <a:chOff x="10289" y="3075"/>
            <a:chExt cx="3291" cy="1022"/>
          </a:xfrm>
        </p:grpSpPr>
        <p:sp>
          <p:nvSpPr>
            <p:cNvPr id="3" name="Rectangle 41"/>
            <p:cNvSpPr/>
            <p:nvPr/>
          </p:nvSpPr>
          <p:spPr>
            <a:xfrm>
              <a:off x="10289" y="3075"/>
              <a:ext cx="1022" cy="1022"/>
            </a:xfrm>
            <a:prstGeom prst="ellipse">
              <a:avLst/>
            </a:prstGeom>
            <a:solidFill>
              <a:schemeClr val="tx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en-US" sz="1400">
                <a:sym typeface="+mn-ea"/>
              </a:endParaRPr>
            </a:p>
          </p:txBody>
        </p:sp>
        <p:grpSp>
          <p:nvGrpSpPr>
            <p:cNvPr id="5" name="Group 69"/>
            <p:cNvGrpSpPr/>
            <p:nvPr/>
          </p:nvGrpSpPr>
          <p:grpSpPr>
            <a:xfrm>
              <a:off x="10562" y="3399"/>
              <a:ext cx="477" cy="375"/>
              <a:chOff x="14400213" y="5818188"/>
              <a:chExt cx="1587500" cy="1246187"/>
            </a:xfrm>
          </p:grpSpPr>
          <p:sp>
            <p:nvSpPr>
              <p:cNvPr id="6" name="Freeform 18"/>
              <p:cNvSpPr>
                <a:spLocks noEditPoints="1"/>
              </p:cNvSpPr>
              <p:nvPr/>
            </p:nvSpPr>
            <p:spPr bwMode="auto">
              <a:xfrm>
                <a:off x="14400213" y="5818188"/>
                <a:ext cx="1587500" cy="263525"/>
              </a:xfrm>
              <a:custGeom>
                <a:avLst/>
                <a:gdLst>
                  <a:gd name="T0" fmla="*/ 471 w 507"/>
                  <a:gd name="T1" fmla="*/ 0 h 84"/>
                  <a:gd name="T2" fmla="*/ 37 w 507"/>
                  <a:gd name="T3" fmla="*/ 0 h 84"/>
                  <a:gd name="T4" fmla="*/ 0 w 507"/>
                  <a:gd name="T5" fmla="*/ 37 h 84"/>
                  <a:gd name="T6" fmla="*/ 0 w 507"/>
                  <a:gd name="T7" fmla="*/ 84 h 84"/>
                  <a:gd name="T8" fmla="*/ 507 w 507"/>
                  <a:gd name="T9" fmla="*/ 84 h 84"/>
                  <a:gd name="T10" fmla="*/ 507 w 507"/>
                  <a:gd name="T11" fmla="*/ 37 h 84"/>
                  <a:gd name="T12" fmla="*/ 471 w 507"/>
                  <a:gd name="T13" fmla="*/ 0 h 84"/>
                  <a:gd name="T14" fmla="*/ 49 w 507"/>
                  <a:gd name="T15" fmla="*/ 59 h 84"/>
                  <a:gd name="T16" fmla="*/ 37 w 507"/>
                  <a:gd name="T17" fmla="*/ 46 h 84"/>
                  <a:gd name="T18" fmla="*/ 49 w 507"/>
                  <a:gd name="T19" fmla="*/ 33 h 84"/>
                  <a:gd name="T20" fmla="*/ 62 w 507"/>
                  <a:gd name="T21" fmla="*/ 46 h 84"/>
                  <a:gd name="T22" fmla="*/ 49 w 507"/>
                  <a:gd name="T23" fmla="*/ 59 h 84"/>
                  <a:gd name="T24" fmla="*/ 100 w 507"/>
                  <a:gd name="T25" fmla="*/ 59 h 84"/>
                  <a:gd name="T26" fmla="*/ 87 w 507"/>
                  <a:gd name="T27" fmla="*/ 46 h 84"/>
                  <a:gd name="T28" fmla="*/ 100 w 507"/>
                  <a:gd name="T29" fmla="*/ 33 h 84"/>
                  <a:gd name="T30" fmla="*/ 113 w 507"/>
                  <a:gd name="T31" fmla="*/ 46 h 84"/>
                  <a:gd name="T32" fmla="*/ 100 w 507"/>
                  <a:gd name="T33" fmla="*/ 59 h 84"/>
                  <a:gd name="T34" fmla="*/ 151 w 507"/>
                  <a:gd name="T35" fmla="*/ 59 h 84"/>
                  <a:gd name="T36" fmla="*/ 138 w 507"/>
                  <a:gd name="T37" fmla="*/ 46 h 84"/>
                  <a:gd name="T38" fmla="*/ 151 w 507"/>
                  <a:gd name="T39" fmla="*/ 33 h 84"/>
                  <a:gd name="T40" fmla="*/ 163 w 507"/>
                  <a:gd name="T41" fmla="*/ 46 h 84"/>
                  <a:gd name="T42" fmla="*/ 151 w 507"/>
                  <a:gd name="T43"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7" h="84">
                    <a:moveTo>
                      <a:pt x="471" y="0"/>
                    </a:moveTo>
                    <a:cubicBezTo>
                      <a:pt x="37" y="0"/>
                      <a:pt x="37" y="0"/>
                      <a:pt x="37" y="0"/>
                    </a:cubicBezTo>
                    <a:cubicBezTo>
                      <a:pt x="17" y="0"/>
                      <a:pt x="0" y="17"/>
                      <a:pt x="0" y="37"/>
                    </a:cubicBezTo>
                    <a:cubicBezTo>
                      <a:pt x="0" y="84"/>
                      <a:pt x="0" y="84"/>
                      <a:pt x="0" y="84"/>
                    </a:cubicBezTo>
                    <a:cubicBezTo>
                      <a:pt x="507" y="84"/>
                      <a:pt x="507" y="84"/>
                      <a:pt x="507" y="84"/>
                    </a:cubicBezTo>
                    <a:cubicBezTo>
                      <a:pt x="507" y="37"/>
                      <a:pt x="507" y="37"/>
                      <a:pt x="507" y="37"/>
                    </a:cubicBezTo>
                    <a:cubicBezTo>
                      <a:pt x="507" y="17"/>
                      <a:pt x="491" y="0"/>
                      <a:pt x="471" y="0"/>
                    </a:cubicBezTo>
                    <a:close/>
                    <a:moveTo>
                      <a:pt x="49" y="59"/>
                    </a:moveTo>
                    <a:cubicBezTo>
                      <a:pt x="42" y="59"/>
                      <a:pt x="37" y="53"/>
                      <a:pt x="37" y="46"/>
                    </a:cubicBezTo>
                    <a:cubicBezTo>
                      <a:pt x="37" y="39"/>
                      <a:pt x="42" y="33"/>
                      <a:pt x="49" y="33"/>
                    </a:cubicBezTo>
                    <a:cubicBezTo>
                      <a:pt x="56" y="33"/>
                      <a:pt x="62" y="39"/>
                      <a:pt x="62" y="46"/>
                    </a:cubicBezTo>
                    <a:cubicBezTo>
                      <a:pt x="62" y="53"/>
                      <a:pt x="56" y="59"/>
                      <a:pt x="49" y="59"/>
                    </a:cubicBezTo>
                    <a:close/>
                    <a:moveTo>
                      <a:pt x="100" y="59"/>
                    </a:moveTo>
                    <a:cubicBezTo>
                      <a:pt x="93" y="59"/>
                      <a:pt x="87" y="53"/>
                      <a:pt x="87" y="46"/>
                    </a:cubicBezTo>
                    <a:cubicBezTo>
                      <a:pt x="87" y="39"/>
                      <a:pt x="93" y="33"/>
                      <a:pt x="100" y="33"/>
                    </a:cubicBezTo>
                    <a:cubicBezTo>
                      <a:pt x="107" y="33"/>
                      <a:pt x="113" y="39"/>
                      <a:pt x="113" y="46"/>
                    </a:cubicBezTo>
                    <a:cubicBezTo>
                      <a:pt x="113" y="53"/>
                      <a:pt x="107" y="59"/>
                      <a:pt x="100" y="59"/>
                    </a:cubicBezTo>
                    <a:close/>
                    <a:moveTo>
                      <a:pt x="151" y="59"/>
                    </a:moveTo>
                    <a:cubicBezTo>
                      <a:pt x="144" y="59"/>
                      <a:pt x="138" y="53"/>
                      <a:pt x="138" y="46"/>
                    </a:cubicBezTo>
                    <a:cubicBezTo>
                      <a:pt x="138" y="39"/>
                      <a:pt x="144" y="33"/>
                      <a:pt x="151" y="33"/>
                    </a:cubicBezTo>
                    <a:cubicBezTo>
                      <a:pt x="158" y="33"/>
                      <a:pt x="163" y="39"/>
                      <a:pt x="163" y="46"/>
                    </a:cubicBezTo>
                    <a:cubicBezTo>
                      <a:pt x="163" y="53"/>
                      <a:pt x="158" y="59"/>
                      <a:pt x="151" y="5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sp>
            <p:nvSpPr>
              <p:cNvPr id="7" name="Freeform 19"/>
              <p:cNvSpPr>
                <a:spLocks noEditPoints="1"/>
              </p:cNvSpPr>
              <p:nvPr/>
            </p:nvSpPr>
            <p:spPr bwMode="auto">
              <a:xfrm>
                <a:off x="14400213" y="6111875"/>
                <a:ext cx="1587500" cy="952500"/>
              </a:xfrm>
              <a:custGeom>
                <a:avLst/>
                <a:gdLst>
                  <a:gd name="T0" fmla="*/ 0 w 507"/>
                  <a:gd name="T1" fmla="*/ 268 h 304"/>
                  <a:gd name="T2" fmla="*/ 37 w 507"/>
                  <a:gd name="T3" fmla="*/ 304 h 304"/>
                  <a:gd name="T4" fmla="*/ 471 w 507"/>
                  <a:gd name="T5" fmla="*/ 304 h 304"/>
                  <a:gd name="T6" fmla="*/ 507 w 507"/>
                  <a:gd name="T7" fmla="*/ 268 h 304"/>
                  <a:gd name="T8" fmla="*/ 507 w 507"/>
                  <a:gd name="T9" fmla="*/ 0 h 304"/>
                  <a:gd name="T10" fmla="*/ 0 w 507"/>
                  <a:gd name="T11" fmla="*/ 0 h 304"/>
                  <a:gd name="T12" fmla="*/ 0 w 507"/>
                  <a:gd name="T13" fmla="*/ 268 h 304"/>
                  <a:gd name="T14" fmla="*/ 315 w 507"/>
                  <a:gd name="T15" fmla="*/ 163 h 304"/>
                  <a:gd name="T16" fmla="*/ 374 w 507"/>
                  <a:gd name="T17" fmla="*/ 163 h 304"/>
                  <a:gd name="T18" fmla="*/ 374 w 507"/>
                  <a:gd name="T19" fmla="*/ 257 h 304"/>
                  <a:gd name="T20" fmla="*/ 315 w 507"/>
                  <a:gd name="T21" fmla="*/ 257 h 304"/>
                  <a:gd name="T22" fmla="*/ 315 w 507"/>
                  <a:gd name="T23" fmla="*/ 163 h 304"/>
                  <a:gd name="T24" fmla="*/ 224 w 507"/>
                  <a:gd name="T25" fmla="*/ 122 h 304"/>
                  <a:gd name="T26" fmla="*/ 283 w 507"/>
                  <a:gd name="T27" fmla="*/ 122 h 304"/>
                  <a:gd name="T28" fmla="*/ 283 w 507"/>
                  <a:gd name="T29" fmla="*/ 257 h 304"/>
                  <a:gd name="T30" fmla="*/ 224 w 507"/>
                  <a:gd name="T31" fmla="*/ 257 h 304"/>
                  <a:gd name="T32" fmla="*/ 224 w 507"/>
                  <a:gd name="T33" fmla="*/ 122 h 304"/>
                  <a:gd name="T34" fmla="*/ 133 w 507"/>
                  <a:gd name="T35" fmla="*/ 62 h 304"/>
                  <a:gd name="T36" fmla="*/ 192 w 507"/>
                  <a:gd name="T37" fmla="*/ 62 h 304"/>
                  <a:gd name="T38" fmla="*/ 192 w 507"/>
                  <a:gd name="T39" fmla="*/ 257 h 304"/>
                  <a:gd name="T40" fmla="*/ 133 w 507"/>
                  <a:gd name="T41" fmla="*/ 257 h 304"/>
                  <a:gd name="T42" fmla="*/ 133 w 507"/>
                  <a:gd name="T43" fmla="*/ 6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7" h="304">
                    <a:moveTo>
                      <a:pt x="0" y="268"/>
                    </a:moveTo>
                    <a:cubicBezTo>
                      <a:pt x="0" y="288"/>
                      <a:pt x="17" y="304"/>
                      <a:pt x="37" y="304"/>
                    </a:cubicBezTo>
                    <a:cubicBezTo>
                      <a:pt x="471" y="304"/>
                      <a:pt x="471" y="304"/>
                      <a:pt x="471" y="304"/>
                    </a:cubicBezTo>
                    <a:cubicBezTo>
                      <a:pt x="491" y="304"/>
                      <a:pt x="507" y="288"/>
                      <a:pt x="507" y="268"/>
                    </a:cubicBezTo>
                    <a:cubicBezTo>
                      <a:pt x="507" y="0"/>
                      <a:pt x="507" y="0"/>
                      <a:pt x="507" y="0"/>
                    </a:cubicBezTo>
                    <a:cubicBezTo>
                      <a:pt x="0" y="0"/>
                      <a:pt x="0" y="0"/>
                      <a:pt x="0" y="0"/>
                    </a:cubicBezTo>
                    <a:lnTo>
                      <a:pt x="0" y="268"/>
                    </a:lnTo>
                    <a:close/>
                    <a:moveTo>
                      <a:pt x="315" y="163"/>
                    </a:moveTo>
                    <a:cubicBezTo>
                      <a:pt x="374" y="163"/>
                      <a:pt x="374" y="163"/>
                      <a:pt x="374" y="163"/>
                    </a:cubicBezTo>
                    <a:cubicBezTo>
                      <a:pt x="374" y="257"/>
                      <a:pt x="374" y="257"/>
                      <a:pt x="374" y="257"/>
                    </a:cubicBezTo>
                    <a:cubicBezTo>
                      <a:pt x="315" y="257"/>
                      <a:pt x="315" y="257"/>
                      <a:pt x="315" y="257"/>
                    </a:cubicBezTo>
                    <a:lnTo>
                      <a:pt x="315" y="163"/>
                    </a:lnTo>
                    <a:close/>
                    <a:moveTo>
                      <a:pt x="224" y="122"/>
                    </a:moveTo>
                    <a:cubicBezTo>
                      <a:pt x="283" y="122"/>
                      <a:pt x="283" y="122"/>
                      <a:pt x="283" y="122"/>
                    </a:cubicBezTo>
                    <a:cubicBezTo>
                      <a:pt x="283" y="257"/>
                      <a:pt x="283" y="257"/>
                      <a:pt x="283" y="257"/>
                    </a:cubicBezTo>
                    <a:cubicBezTo>
                      <a:pt x="224" y="257"/>
                      <a:pt x="224" y="257"/>
                      <a:pt x="224" y="257"/>
                    </a:cubicBezTo>
                    <a:lnTo>
                      <a:pt x="224" y="122"/>
                    </a:lnTo>
                    <a:close/>
                    <a:moveTo>
                      <a:pt x="133" y="62"/>
                    </a:moveTo>
                    <a:cubicBezTo>
                      <a:pt x="192" y="62"/>
                      <a:pt x="192" y="62"/>
                      <a:pt x="192" y="62"/>
                    </a:cubicBezTo>
                    <a:cubicBezTo>
                      <a:pt x="192" y="257"/>
                      <a:pt x="192" y="257"/>
                      <a:pt x="192" y="257"/>
                    </a:cubicBezTo>
                    <a:cubicBezTo>
                      <a:pt x="133" y="257"/>
                      <a:pt x="133" y="257"/>
                      <a:pt x="133" y="257"/>
                    </a:cubicBezTo>
                    <a:lnTo>
                      <a:pt x="133" y="6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grpSp>
        <p:sp>
          <p:nvSpPr>
            <p:cNvPr id="8" name="iṩḷiďê"/>
            <p:cNvSpPr/>
            <p:nvPr/>
          </p:nvSpPr>
          <p:spPr>
            <a:xfrm>
              <a:off x="11201" y="3277"/>
              <a:ext cx="2379" cy="618"/>
            </a:xfrm>
            <a:prstGeom prst="rect">
              <a:avLst/>
            </a:prstGeom>
          </p:spPr>
          <p:txBody>
            <a:bodyPr wrap="none" lIns="90000" tIns="46800" rIns="90000" bIns="46800" anchor="ctr" anchorCtr="1"/>
            <a:lstStyle/>
            <a:p>
              <a:pPr algn="ctr"/>
              <a:r>
                <a:rPr lang="zh-CN" altLang="en-US" sz="2000" b="1" dirty="0">
                  <a:effectLst/>
                  <a:latin typeface="华文细黑" panose="02010600040101010101" charset="-122"/>
                  <a:ea typeface="华文细黑" panose="02010600040101010101" charset="-122"/>
                </a:rPr>
                <a:t>市场前景</a:t>
              </a:r>
            </a:p>
          </p:txBody>
        </p:sp>
      </p:grpSp>
      <p:grpSp>
        <p:nvGrpSpPr>
          <p:cNvPr id="9" name="组合 8"/>
          <p:cNvGrpSpPr/>
          <p:nvPr/>
        </p:nvGrpSpPr>
        <p:grpSpPr>
          <a:xfrm>
            <a:off x="1407993" y="3075765"/>
            <a:ext cx="2603095" cy="594309"/>
            <a:chOff x="3241" y="5456"/>
            <a:chExt cx="4477" cy="1022"/>
          </a:xfrm>
        </p:grpSpPr>
        <p:sp>
          <p:nvSpPr>
            <p:cNvPr id="12" name="Rectangle 23"/>
            <p:cNvSpPr/>
            <p:nvPr/>
          </p:nvSpPr>
          <p:spPr>
            <a:xfrm>
              <a:off x="3241" y="5456"/>
              <a:ext cx="1022" cy="1022"/>
            </a:xfrm>
            <a:prstGeom prst="ellipse">
              <a:avLst/>
            </a:prstGeom>
            <a:solidFill>
              <a:schemeClr val="tx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en-US" sz="1400">
                <a:sym typeface="+mn-ea"/>
              </a:endParaRPr>
            </a:p>
          </p:txBody>
        </p:sp>
        <p:grpSp>
          <p:nvGrpSpPr>
            <p:cNvPr id="13" name="Group 62"/>
            <p:cNvGrpSpPr/>
            <p:nvPr/>
          </p:nvGrpSpPr>
          <p:grpSpPr>
            <a:xfrm>
              <a:off x="3514" y="5780"/>
              <a:ext cx="477" cy="375"/>
              <a:chOff x="8366125" y="5818188"/>
              <a:chExt cx="1587500" cy="1246187"/>
            </a:xfrm>
          </p:grpSpPr>
          <p:sp>
            <p:nvSpPr>
              <p:cNvPr id="15" name="Freeform 63"/>
              <p:cNvSpPr>
                <a:spLocks noEditPoints="1"/>
              </p:cNvSpPr>
              <p:nvPr/>
            </p:nvSpPr>
            <p:spPr bwMode="auto">
              <a:xfrm>
                <a:off x="8366125" y="5818188"/>
                <a:ext cx="1587500" cy="263525"/>
              </a:xfrm>
              <a:custGeom>
                <a:avLst/>
                <a:gdLst>
                  <a:gd name="T0" fmla="*/ 471 w 507"/>
                  <a:gd name="T1" fmla="*/ 0 h 84"/>
                  <a:gd name="T2" fmla="*/ 36 w 507"/>
                  <a:gd name="T3" fmla="*/ 0 h 84"/>
                  <a:gd name="T4" fmla="*/ 0 w 507"/>
                  <a:gd name="T5" fmla="*/ 37 h 84"/>
                  <a:gd name="T6" fmla="*/ 0 w 507"/>
                  <a:gd name="T7" fmla="*/ 84 h 84"/>
                  <a:gd name="T8" fmla="*/ 507 w 507"/>
                  <a:gd name="T9" fmla="*/ 84 h 84"/>
                  <a:gd name="T10" fmla="*/ 507 w 507"/>
                  <a:gd name="T11" fmla="*/ 37 h 84"/>
                  <a:gd name="T12" fmla="*/ 471 w 507"/>
                  <a:gd name="T13" fmla="*/ 0 h 84"/>
                  <a:gd name="T14" fmla="*/ 49 w 507"/>
                  <a:gd name="T15" fmla="*/ 59 h 84"/>
                  <a:gd name="T16" fmla="*/ 36 w 507"/>
                  <a:gd name="T17" fmla="*/ 46 h 84"/>
                  <a:gd name="T18" fmla="*/ 49 w 507"/>
                  <a:gd name="T19" fmla="*/ 33 h 84"/>
                  <a:gd name="T20" fmla="*/ 62 w 507"/>
                  <a:gd name="T21" fmla="*/ 46 h 84"/>
                  <a:gd name="T22" fmla="*/ 49 w 507"/>
                  <a:gd name="T23" fmla="*/ 59 h 84"/>
                  <a:gd name="T24" fmla="*/ 100 w 507"/>
                  <a:gd name="T25" fmla="*/ 59 h 84"/>
                  <a:gd name="T26" fmla="*/ 87 w 507"/>
                  <a:gd name="T27" fmla="*/ 46 h 84"/>
                  <a:gd name="T28" fmla="*/ 100 w 507"/>
                  <a:gd name="T29" fmla="*/ 33 h 84"/>
                  <a:gd name="T30" fmla="*/ 112 w 507"/>
                  <a:gd name="T31" fmla="*/ 46 h 84"/>
                  <a:gd name="T32" fmla="*/ 100 w 507"/>
                  <a:gd name="T33" fmla="*/ 59 h 84"/>
                  <a:gd name="T34" fmla="*/ 150 w 507"/>
                  <a:gd name="T35" fmla="*/ 59 h 84"/>
                  <a:gd name="T36" fmla="*/ 138 w 507"/>
                  <a:gd name="T37" fmla="*/ 46 h 84"/>
                  <a:gd name="T38" fmla="*/ 150 w 507"/>
                  <a:gd name="T39" fmla="*/ 33 h 84"/>
                  <a:gd name="T40" fmla="*/ 163 w 507"/>
                  <a:gd name="T41" fmla="*/ 46 h 84"/>
                  <a:gd name="T42" fmla="*/ 150 w 507"/>
                  <a:gd name="T43"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7" h="84">
                    <a:moveTo>
                      <a:pt x="471" y="0"/>
                    </a:moveTo>
                    <a:cubicBezTo>
                      <a:pt x="36" y="0"/>
                      <a:pt x="36" y="0"/>
                      <a:pt x="36" y="0"/>
                    </a:cubicBezTo>
                    <a:cubicBezTo>
                      <a:pt x="16" y="0"/>
                      <a:pt x="0" y="17"/>
                      <a:pt x="0" y="37"/>
                    </a:cubicBezTo>
                    <a:cubicBezTo>
                      <a:pt x="0" y="84"/>
                      <a:pt x="0" y="84"/>
                      <a:pt x="0" y="84"/>
                    </a:cubicBezTo>
                    <a:cubicBezTo>
                      <a:pt x="507" y="84"/>
                      <a:pt x="507" y="84"/>
                      <a:pt x="507" y="84"/>
                    </a:cubicBezTo>
                    <a:cubicBezTo>
                      <a:pt x="507" y="37"/>
                      <a:pt x="507" y="37"/>
                      <a:pt x="507" y="37"/>
                    </a:cubicBezTo>
                    <a:cubicBezTo>
                      <a:pt x="507" y="17"/>
                      <a:pt x="491" y="0"/>
                      <a:pt x="471" y="0"/>
                    </a:cubicBezTo>
                    <a:close/>
                    <a:moveTo>
                      <a:pt x="49" y="59"/>
                    </a:moveTo>
                    <a:cubicBezTo>
                      <a:pt x="42" y="59"/>
                      <a:pt x="36" y="53"/>
                      <a:pt x="36" y="46"/>
                    </a:cubicBezTo>
                    <a:cubicBezTo>
                      <a:pt x="36" y="39"/>
                      <a:pt x="42" y="33"/>
                      <a:pt x="49" y="33"/>
                    </a:cubicBezTo>
                    <a:cubicBezTo>
                      <a:pt x="56" y="33"/>
                      <a:pt x="62" y="39"/>
                      <a:pt x="62" y="46"/>
                    </a:cubicBezTo>
                    <a:cubicBezTo>
                      <a:pt x="62" y="53"/>
                      <a:pt x="56" y="59"/>
                      <a:pt x="49" y="59"/>
                    </a:cubicBezTo>
                    <a:close/>
                    <a:moveTo>
                      <a:pt x="100" y="59"/>
                    </a:moveTo>
                    <a:cubicBezTo>
                      <a:pt x="93" y="59"/>
                      <a:pt x="87" y="53"/>
                      <a:pt x="87" y="46"/>
                    </a:cubicBezTo>
                    <a:cubicBezTo>
                      <a:pt x="87" y="39"/>
                      <a:pt x="93" y="33"/>
                      <a:pt x="100" y="33"/>
                    </a:cubicBezTo>
                    <a:cubicBezTo>
                      <a:pt x="107" y="33"/>
                      <a:pt x="112" y="39"/>
                      <a:pt x="112" y="46"/>
                    </a:cubicBezTo>
                    <a:cubicBezTo>
                      <a:pt x="112" y="53"/>
                      <a:pt x="107" y="59"/>
                      <a:pt x="100" y="59"/>
                    </a:cubicBezTo>
                    <a:close/>
                    <a:moveTo>
                      <a:pt x="150" y="59"/>
                    </a:moveTo>
                    <a:cubicBezTo>
                      <a:pt x="143" y="59"/>
                      <a:pt x="138" y="53"/>
                      <a:pt x="138" y="46"/>
                    </a:cubicBezTo>
                    <a:cubicBezTo>
                      <a:pt x="138" y="39"/>
                      <a:pt x="143" y="33"/>
                      <a:pt x="150" y="33"/>
                    </a:cubicBezTo>
                    <a:cubicBezTo>
                      <a:pt x="157" y="33"/>
                      <a:pt x="163" y="39"/>
                      <a:pt x="163" y="46"/>
                    </a:cubicBezTo>
                    <a:cubicBezTo>
                      <a:pt x="163" y="53"/>
                      <a:pt x="157" y="59"/>
                      <a:pt x="150" y="5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sp>
            <p:nvSpPr>
              <p:cNvPr id="17" name="Freeform 14"/>
              <p:cNvSpPr>
                <a:spLocks noEditPoints="1"/>
              </p:cNvSpPr>
              <p:nvPr/>
            </p:nvSpPr>
            <p:spPr bwMode="auto">
              <a:xfrm>
                <a:off x="8366125" y="6111875"/>
                <a:ext cx="1587500" cy="952500"/>
              </a:xfrm>
              <a:custGeom>
                <a:avLst/>
                <a:gdLst>
                  <a:gd name="T0" fmla="*/ 0 w 507"/>
                  <a:gd name="T1" fmla="*/ 268 h 304"/>
                  <a:gd name="T2" fmla="*/ 36 w 507"/>
                  <a:gd name="T3" fmla="*/ 304 h 304"/>
                  <a:gd name="T4" fmla="*/ 471 w 507"/>
                  <a:gd name="T5" fmla="*/ 304 h 304"/>
                  <a:gd name="T6" fmla="*/ 507 w 507"/>
                  <a:gd name="T7" fmla="*/ 268 h 304"/>
                  <a:gd name="T8" fmla="*/ 507 w 507"/>
                  <a:gd name="T9" fmla="*/ 0 h 304"/>
                  <a:gd name="T10" fmla="*/ 0 w 507"/>
                  <a:gd name="T11" fmla="*/ 0 h 304"/>
                  <a:gd name="T12" fmla="*/ 0 w 507"/>
                  <a:gd name="T13" fmla="*/ 268 h 304"/>
                  <a:gd name="T14" fmla="*/ 299 w 507"/>
                  <a:gd name="T15" fmla="*/ 54 h 304"/>
                  <a:gd name="T16" fmla="*/ 432 w 507"/>
                  <a:gd name="T17" fmla="*/ 54 h 304"/>
                  <a:gd name="T18" fmla="*/ 432 w 507"/>
                  <a:gd name="T19" fmla="*/ 184 h 304"/>
                  <a:gd name="T20" fmla="*/ 299 w 507"/>
                  <a:gd name="T21" fmla="*/ 184 h 304"/>
                  <a:gd name="T22" fmla="*/ 299 w 507"/>
                  <a:gd name="T23" fmla="*/ 54 h 304"/>
                  <a:gd name="T24" fmla="*/ 75 w 507"/>
                  <a:gd name="T25" fmla="*/ 54 h 304"/>
                  <a:gd name="T26" fmla="*/ 259 w 507"/>
                  <a:gd name="T27" fmla="*/ 54 h 304"/>
                  <a:gd name="T28" fmla="*/ 259 w 507"/>
                  <a:gd name="T29" fmla="*/ 75 h 304"/>
                  <a:gd name="T30" fmla="*/ 75 w 507"/>
                  <a:gd name="T31" fmla="*/ 75 h 304"/>
                  <a:gd name="T32" fmla="*/ 75 w 507"/>
                  <a:gd name="T33" fmla="*/ 54 h 304"/>
                  <a:gd name="T34" fmla="*/ 75 w 507"/>
                  <a:gd name="T35" fmla="*/ 109 h 304"/>
                  <a:gd name="T36" fmla="*/ 259 w 507"/>
                  <a:gd name="T37" fmla="*/ 109 h 304"/>
                  <a:gd name="T38" fmla="*/ 259 w 507"/>
                  <a:gd name="T39" fmla="*/ 130 h 304"/>
                  <a:gd name="T40" fmla="*/ 75 w 507"/>
                  <a:gd name="T41" fmla="*/ 130 h 304"/>
                  <a:gd name="T42" fmla="*/ 75 w 507"/>
                  <a:gd name="T43" fmla="*/ 109 h 304"/>
                  <a:gd name="T44" fmla="*/ 75 w 507"/>
                  <a:gd name="T45" fmla="*/ 163 h 304"/>
                  <a:gd name="T46" fmla="*/ 259 w 507"/>
                  <a:gd name="T47" fmla="*/ 163 h 304"/>
                  <a:gd name="T48" fmla="*/ 259 w 507"/>
                  <a:gd name="T49" fmla="*/ 184 h 304"/>
                  <a:gd name="T50" fmla="*/ 75 w 507"/>
                  <a:gd name="T51" fmla="*/ 184 h 304"/>
                  <a:gd name="T52" fmla="*/ 75 w 507"/>
                  <a:gd name="T53" fmla="*/ 163 h 304"/>
                  <a:gd name="T54" fmla="*/ 75 w 507"/>
                  <a:gd name="T55" fmla="*/ 217 h 304"/>
                  <a:gd name="T56" fmla="*/ 432 w 507"/>
                  <a:gd name="T57" fmla="*/ 217 h 304"/>
                  <a:gd name="T58" fmla="*/ 432 w 507"/>
                  <a:gd name="T59" fmla="*/ 238 h 304"/>
                  <a:gd name="T60" fmla="*/ 75 w 507"/>
                  <a:gd name="T61" fmla="*/ 238 h 304"/>
                  <a:gd name="T62" fmla="*/ 75 w 507"/>
                  <a:gd name="T63" fmla="*/ 217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07" h="304">
                    <a:moveTo>
                      <a:pt x="0" y="268"/>
                    </a:moveTo>
                    <a:cubicBezTo>
                      <a:pt x="0" y="288"/>
                      <a:pt x="16" y="304"/>
                      <a:pt x="36" y="304"/>
                    </a:cubicBezTo>
                    <a:cubicBezTo>
                      <a:pt x="471" y="304"/>
                      <a:pt x="471" y="304"/>
                      <a:pt x="471" y="304"/>
                    </a:cubicBezTo>
                    <a:cubicBezTo>
                      <a:pt x="491" y="304"/>
                      <a:pt x="507" y="288"/>
                      <a:pt x="507" y="268"/>
                    </a:cubicBezTo>
                    <a:cubicBezTo>
                      <a:pt x="507" y="0"/>
                      <a:pt x="507" y="0"/>
                      <a:pt x="507" y="0"/>
                    </a:cubicBezTo>
                    <a:cubicBezTo>
                      <a:pt x="0" y="0"/>
                      <a:pt x="0" y="0"/>
                      <a:pt x="0" y="0"/>
                    </a:cubicBezTo>
                    <a:lnTo>
                      <a:pt x="0" y="268"/>
                    </a:lnTo>
                    <a:close/>
                    <a:moveTo>
                      <a:pt x="299" y="54"/>
                    </a:moveTo>
                    <a:cubicBezTo>
                      <a:pt x="432" y="54"/>
                      <a:pt x="432" y="54"/>
                      <a:pt x="432" y="54"/>
                    </a:cubicBezTo>
                    <a:cubicBezTo>
                      <a:pt x="432" y="184"/>
                      <a:pt x="432" y="184"/>
                      <a:pt x="432" y="184"/>
                    </a:cubicBezTo>
                    <a:cubicBezTo>
                      <a:pt x="299" y="184"/>
                      <a:pt x="299" y="184"/>
                      <a:pt x="299" y="184"/>
                    </a:cubicBezTo>
                    <a:lnTo>
                      <a:pt x="299" y="54"/>
                    </a:lnTo>
                    <a:close/>
                    <a:moveTo>
                      <a:pt x="75" y="54"/>
                    </a:moveTo>
                    <a:cubicBezTo>
                      <a:pt x="259" y="54"/>
                      <a:pt x="259" y="54"/>
                      <a:pt x="259" y="54"/>
                    </a:cubicBezTo>
                    <a:cubicBezTo>
                      <a:pt x="259" y="75"/>
                      <a:pt x="259" y="75"/>
                      <a:pt x="259" y="75"/>
                    </a:cubicBezTo>
                    <a:cubicBezTo>
                      <a:pt x="75" y="75"/>
                      <a:pt x="75" y="75"/>
                      <a:pt x="75" y="75"/>
                    </a:cubicBezTo>
                    <a:lnTo>
                      <a:pt x="75" y="54"/>
                    </a:lnTo>
                    <a:close/>
                    <a:moveTo>
                      <a:pt x="75" y="109"/>
                    </a:moveTo>
                    <a:cubicBezTo>
                      <a:pt x="259" y="109"/>
                      <a:pt x="259" y="109"/>
                      <a:pt x="259" y="109"/>
                    </a:cubicBezTo>
                    <a:cubicBezTo>
                      <a:pt x="259" y="130"/>
                      <a:pt x="259" y="130"/>
                      <a:pt x="259" y="130"/>
                    </a:cubicBezTo>
                    <a:cubicBezTo>
                      <a:pt x="75" y="130"/>
                      <a:pt x="75" y="130"/>
                      <a:pt x="75" y="130"/>
                    </a:cubicBezTo>
                    <a:lnTo>
                      <a:pt x="75" y="109"/>
                    </a:lnTo>
                    <a:close/>
                    <a:moveTo>
                      <a:pt x="75" y="163"/>
                    </a:moveTo>
                    <a:cubicBezTo>
                      <a:pt x="259" y="163"/>
                      <a:pt x="259" y="163"/>
                      <a:pt x="259" y="163"/>
                    </a:cubicBezTo>
                    <a:cubicBezTo>
                      <a:pt x="259" y="184"/>
                      <a:pt x="259" y="184"/>
                      <a:pt x="259" y="184"/>
                    </a:cubicBezTo>
                    <a:cubicBezTo>
                      <a:pt x="75" y="184"/>
                      <a:pt x="75" y="184"/>
                      <a:pt x="75" y="184"/>
                    </a:cubicBezTo>
                    <a:lnTo>
                      <a:pt x="75" y="163"/>
                    </a:lnTo>
                    <a:close/>
                    <a:moveTo>
                      <a:pt x="75" y="217"/>
                    </a:moveTo>
                    <a:cubicBezTo>
                      <a:pt x="432" y="217"/>
                      <a:pt x="432" y="217"/>
                      <a:pt x="432" y="217"/>
                    </a:cubicBezTo>
                    <a:cubicBezTo>
                      <a:pt x="432" y="238"/>
                      <a:pt x="432" y="238"/>
                      <a:pt x="432" y="238"/>
                    </a:cubicBezTo>
                    <a:cubicBezTo>
                      <a:pt x="75" y="238"/>
                      <a:pt x="75" y="238"/>
                      <a:pt x="75" y="238"/>
                    </a:cubicBezTo>
                    <a:lnTo>
                      <a:pt x="75" y="21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grpSp>
        <p:sp>
          <p:nvSpPr>
            <p:cNvPr id="18" name="iṩḷiďê"/>
            <p:cNvSpPr/>
            <p:nvPr/>
          </p:nvSpPr>
          <p:spPr>
            <a:xfrm>
              <a:off x="4451" y="5669"/>
              <a:ext cx="3267" cy="595"/>
            </a:xfrm>
            <a:prstGeom prst="rect">
              <a:avLst/>
            </a:prstGeom>
          </p:spPr>
          <p:txBody>
            <a:bodyPr wrap="none" lIns="90000" tIns="46800" rIns="90000" bIns="46800" anchor="ctr" anchorCtr="1"/>
            <a:lstStyle/>
            <a:p>
              <a:pPr algn="ctr"/>
              <a:r>
                <a:rPr lang="zh-CN" altLang="en-US" sz="2000" b="1" dirty="0">
                  <a:effectLst/>
                  <a:latin typeface="华文细黑" panose="02010600040101010101" charset="-122"/>
                  <a:ea typeface="华文细黑" panose="02010600040101010101" charset="-122"/>
                </a:rPr>
                <a:t>安全性与健壮性</a:t>
              </a:r>
            </a:p>
          </p:txBody>
        </p:sp>
      </p:grpSp>
      <p:pic>
        <p:nvPicPr>
          <p:cNvPr id="19" name="图片 18">
            <a:extLst>
              <a:ext uri="{FF2B5EF4-FFF2-40B4-BE49-F238E27FC236}">
                <a16:creationId xmlns:a16="http://schemas.microsoft.com/office/drawing/2014/main" id="{0CE2C09A-3112-A4A7-8ECD-C13546DE78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2120" y="1230052"/>
            <a:ext cx="2457450" cy="2457450"/>
          </a:xfrm>
          <a:prstGeom prst="rect">
            <a:avLst/>
          </a:prstGeom>
        </p:spPr>
      </p:pic>
    </p:spTree>
  </p:cSld>
  <p:clrMapOvr>
    <a:masterClrMapping/>
  </p:clrMapOvr>
  <mc:AlternateContent xmlns:mc="http://schemas.openxmlformats.org/markup-compatibility/2006" xmlns:p14="http://schemas.microsoft.com/office/powerpoint/2010/main">
    <mc:Choice Requires="p14">
      <p:transition>
        <p:comb dir="vert"/>
      </p:transition>
    </mc:Choice>
    <mc:Fallback xmlns="">
      <p:transition>
        <p:comb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6" name="组合 25"/>
          <p:cNvGrpSpPr/>
          <p:nvPr/>
        </p:nvGrpSpPr>
        <p:grpSpPr>
          <a:xfrm>
            <a:off x="503378" y="447846"/>
            <a:ext cx="1936768" cy="594309"/>
            <a:chOff x="3248" y="3075"/>
            <a:chExt cx="3331" cy="1022"/>
          </a:xfrm>
        </p:grpSpPr>
        <p:sp>
          <p:nvSpPr>
            <p:cNvPr id="16" name="Rectangle 15"/>
            <p:cNvSpPr/>
            <p:nvPr/>
          </p:nvSpPr>
          <p:spPr>
            <a:xfrm>
              <a:off x="3248" y="3075"/>
              <a:ext cx="1022" cy="1022"/>
            </a:xfrm>
            <a:prstGeom prst="ellipse">
              <a:avLst/>
            </a:prstGeom>
            <a:solidFill>
              <a:schemeClr val="tx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59" name="Group 58"/>
            <p:cNvGrpSpPr/>
            <p:nvPr/>
          </p:nvGrpSpPr>
          <p:grpSpPr>
            <a:xfrm>
              <a:off x="3520" y="3399"/>
              <a:ext cx="477" cy="375"/>
              <a:chOff x="5348288" y="5818188"/>
              <a:chExt cx="1587500" cy="1246187"/>
            </a:xfrm>
          </p:grpSpPr>
          <p:sp>
            <p:nvSpPr>
              <p:cNvPr id="60" name="Freeform 59"/>
              <p:cNvSpPr>
                <a:spLocks noEditPoints="1"/>
              </p:cNvSpPr>
              <p:nvPr/>
            </p:nvSpPr>
            <p:spPr bwMode="auto">
              <a:xfrm>
                <a:off x="5348288" y="5818188"/>
                <a:ext cx="1587500" cy="263525"/>
              </a:xfrm>
              <a:custGeom>
                <a:avLst/>
                <a:gdLst>
                  <a:gd name="T0" fmla="*/ 471 w 507"/>
                  <a:gd name="T1" fmla="*/ 0 h 84"/>
                  <a:gd name="T2" fmla="*/ 37 w 507"/>
                  <a:gd name="T3" fmla="*/ 0 h 84"/>
                  <a:gd name="T4" fmla="*/ 0 w 507"/>
                  <a:gd name="T5" fmla="*/ 37 h 84"/>
                  <a:gd name="T6" fmla="*/ 0 w 507"/>
                  <a:gd name="T7" fmla="*/ 84 h 84"/>
                  <a:gd name="T8" fmla="*/ 507 w 507"/>
                  <a:gd name="T9" fmla="*/ 84 h 84"/>
                  <a:gd name="T10" fmla="*/ 507 w 507"/>
                  <a:gd name="T11" fmla="*/ 37 h 84"/>
                  <a:gd name="T12" fmla="*/ 471 w 507"/>
                  <a:gd name="T13" fmla="*/ 0 h 84"/>
                  <a:gd name="T14" fmla="*/ 49 w 507"/>
                  <a:gd name="T15" fmla="*/ 59 h 84"/>
                  <a:gd name="T16" fmla="*/ 36 w 507"/>
                  <a:gd name="T17" fmla="*/ 46 h 84"/>
                  <a:gd name="T18" fmla="*/ 49 w 507"/>
                  <a:gd name="T19" fmla="*/ 33 h 84"/>
                  <a:gd name="T20" fmla="*/ 62 w 507"/>
                  <a:gd name="T21" fmla="*/ 46 h 84"/>
                  <a:gd name="T22" fmla="*/ 49 w 507"/>
                  <a:gd name="T23" fmla="*/ 59 h 84"/>
                  <a:gd name="T24" fmla="*/ 100 w 507"/>
                  <a:gd name="T25" fmla="*/ 59 h 84"/>
                  <a:gd name="T26" fmla="*/ 87 w 507"/>
                  <a:gd name="T27" fmla="*/ 46 h 84"/>
                  <a:gd name="T28" fmla="*/ 100 w 507"/>
                  <a:gd name="T29" fmla="*/ 33 h 84"/>
                  <a:gd name="T30" fmla="*/ 113 w 507"/>
                  <a:gd name="T31" fmla="*/ 46 h 84"/>
                  <a:gd name="T32" fmla="*/ 100 w 507"/>
                  <a:gd name="T33" fmla="*/ 59 h 84"/>
                  <a:gd name="T34" fmla="*/ 151 w 507"/>
                  <a:gd name="T35" fmla="*/ 59 h 84"/>
                  <a:gd name="T36" fmla="*/ 138 w 507"/>
                  <a:gd name="T37" fmla="*/ 46 h 84"/>
                  <a:gd name="T38" fmla="*/ 151 w 507"/>
                  <a:gd name="T39" fmla="*/ 33 h 84"/>
                  <a:gd name="T40" fmla="*/ 163 w 507"/>
                  <a:gd name="T41" fmla="*/ 46 h 84"/>
                  <a:gd name="T42" fmla="*/ 151 w 507"/>
                  <a:gd name="T43"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7" h="84">
                    <a:moveTo>
                      <a:pt x="471" y="0"/>
                    </a:moveTo>
                    <a:cubicBezTo>
                      <a:pt x="37" y="0"/>
                      <a:pt x="37" y="0"/>
                      <a:pt x="37" y="0"/>
                    </a:cubicBezTo>
                    <a:cubicBezTo>
                      <a:pt x="17" y="0"/>
                      <a:pt x="0" y="17"/>
                      <a:pt x="0" y="37"/>
                    </a:cubicBezTo>
                    <a:cubicBezTo>
                      <a:pt x="0" y="84"/>
                      <a:pt x="0" y="84"/>
                      <a:pt x="0" y="84"/>
                    </a:cubicBezTo>
                    <a:cubicBezTo>
                      <a:pt x="507" y="84"/>
                      <a:pt x="507" y="84"/>
                      <a:pt x="507" y="84"/>
                    </a:cubicBezTo>
                    <a:cubicBezTo>
                      <a:pt x="507" y="37"/>
                      <a:pt x="507" y="37"/>
                      <a:pt x="507" y="37"/>
                    </a:cubicBezTo>
                    <a:cubicBezTo>
                      <a:pt x="507" y="17"/>
                      <a:pt x="491" y="0"/>
                      <a:pt x="471" y="0"/>
                    </a:cubicBezTo>
                    <a:close/>
                    <a:moveTo>
                      <a:pt x="49" y="59"/>
                    </a:moveTo>
                    <a:cubicBezTo>
                      <a:pt x="42" y="59"/>
                      <a:pt x="36" y="53"/>
                      <a:pt x="36" y="46"/>
                    </a:cubicBezTo>
                    <a:cubicBezTo>
                      <a:pt x="36" y="39"/>
                      <a:pt x="42" y="33"/>
                      <a:pt x="49" y="33"/>
                    </a:cubicBezTo>
                    <a:cubicBezTo>
                      <a:pt x="56" y="33"/>
                      <a:pt x="62" y="39"/>
                      <a:pt x="62" y="46"/>
                    </a:cubicBezTo>
                    <a:cubicBezTo>
                      <a:pt x="62" y="53"/>
                      <a:pt x="56" y="59"/>
                      <a:pt x="49" y="59"/>
                    </a:cubicBezTo>
                    <a:close/>
                    <a:moveTo>
                      <a:pt x="100" y="59"/>
                    </a:moveTo>
                    <a:cubicBezTo>
                      <a:pt x="93" y="59"/>
                      <a:pt x="87" y="53"/>
                      <a:pt x="87" y="46"/>
                    </a:cubicBezTo>
                    <a:cubicBezTo>
                      <a:pt x="87" y="39"/>
                      <a:pt x="93" y="33"/>
                      <a:pt x="100" y="33"/>
                    </a:cubicBezTo>
                    <a:cubicBezTo>
                      <a:pt x="107" y="33"/>
                      <a:pt x="113" y="39"/>
                      <a:pt x="113" y="46"/>
                    </a:cubicBezTo>
                    <a:cubicBezTo>
                      <a:pt x="113" y="53"/>
                      <a:pt x="107" y="59"/>
                      <a:pt x="100" y="59"/>
                    </a:cubicBezTo>
                    <a:close/>
                    <a:moveTo>
                      <a:pt x="151" y="59"/>
                    </a:moveTo>
                    <a:cubicBezTo>
                      <a:pt x="144" y="59"/>
                      <a:pt x="138" y="53"/>
                      <a:pt x="138" y="46"/>
                    </a:cubicBezTo>
                    <a:cubicBezTo>
                      <a:pt x="138" y="39"/>
                      <a:pt x="144" y="33"/>
                      <a:pt x="151" y="33"/>
                    </a:cubicBezTo>
                    <a:cubicBezTo>
                      <a:pt x="158" y="33"/>
                      <a:pt x="163" y="39"/>
                      <a:pt x="163" y="46"/>
                    </a:cubicBezTo>
                    <a:cubicBezTo>
                      <a:pt x="163" y="53"/>
                      <a:pt x="158" y="59"/>
                      <a:pt x="151" y="5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sp>
            <p:nvSpPr>
              <p:cNvPr id="61" name="Freeform 60"/>
              <p:cNvSpPr>
                <a:spLocks noEditPoints="1"/>
              </p:cNvSpPr>
              <p:nvPr/>
            </p:nvSpPr>
            <p:spPr bwMode="auto">
              <a:xfrm>
                <a:off x="5348288" y="6111875"/>
                <a:ext cx="1587500" cy="952500"/>
              </a:xfrm>
              <a:custGeom>
                <a:avLst/>
                <a:gdLst>
                  <a:gd name="T0" fmla="*/ 0 w 507"/>
                  <a:gd name="T1" fmla="*/ 268 h 304"/>
                  <a:gd name="T2" fmla="*/ 37 w 507"/>
                  <a:gd name="T3" fmla="*/ 304 h 304"/>
                  <a:gd name="T4" fmla="*/ 471 w 507"/>
                  <a:gd name="T5" fmla="*/ 304 h 304"/>
                  <a:gd name="T6" fmla="*/ 507 w 507"/>
                  <a:gd name="T7" fmla="*/ 268 h 304"/>
                  <a:gd name="T8" fmla="*/ 507 w 507"/>
                  <a:gd name="T9" fmla="*/ 0 h 304"/>
                  <a:gd name="T10" fmla="*/ 0 w 507"/>
                  <a:gd name="T11" fmla="*/ 0 h 304"/>
                  <a:gd name="T12" fmla="*/ 0 w 507"/>
                  <a:gd name="T13" fmla="*/ 268 h 304"/>
                  <a:gd name="T14" fmla="*/ 181 w 507"/>
                  <a:gd name="T15" fmla="*/ 200 h 304"/>
                  <a:gd name="T16" fmla="*/ 212 w 507"/>
                  <a:gd name="T17" fmla="*/ 169 h 304"/>
                  <a:gd name="T18" fmla="*/ 221 w 507"/>
                  <a:gd name="T19" fmla="*/ 89 h 304"/>
                  <a:gd name="T20" fmla="*/ 266 w 507"/>
                  <a:gd name="T21" fmla="*/ 70 h 304"/>
                  <a:gd name="T22" fmla="*/ 312 w 507"/>
                  <a:gd name="T23" fmla="*/ 89 h 304"/>
                  <a:gd name="T24" fmla="*/ 312 w 507"/>
                  <a:gd name="T25" fmla="*/ 180 h 304"/>
                  <a:gd name="T26" fmla="*/ 266 w 507"/>
                  <a:gd name="T27" fmla="*/ 199 h 304"/>
                  <a:gd name="T28" fmla="*/ 232 w 507"/>
                  <a:gd name="T29" fmla="*/ 188 h 304"/>
                  <a:gd name="T30" fmla="*/ 201 w 507"/>
                  <a:gd name="T31" fmla="*/ 220 h 304"/>
                  <a:gd name="T32" fmla="*/ 191 w 507"/>
                  <a:gd name="T33" fmla="*/ 224 h 304"/>
                  <a:gd name="T34" fmla="*/ 181 w 507"/>
                  <a:gd name="T35" fmla="*/ 220 h 304"/>
                  <a:gd name="T36" fmla="*/ 181 w 507"/>
                  <a:gd name="T37" fmla="*/ 20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7" h="304">
                    <a:moveTo>
                      <a:pt x="0" y="268"/>
                    </a:moveTo>
                    <a:cubicBezTo>
                      <a:pt x="0" y="288"/>
                      <a:pt x="17" y="304"/>
                      <a:pt x="37" y="304"/>
                    </a:cubicBezTo>
                    <a:cubicBezTo>
                      <a:pt x="471" y="304"/>
                      <a:pt x="471" y="304"/>
                      <a:pt x="471" y="304"/>
                    </a:cubicBezTo>
                    <a:cubicBezTo>
                      <a:pt x="491" y="304"/>
                      <a:pt x="507" y="288"/>
                      <a:pt x="507" y="268"/>
                    </a:cubicBezTo>
                    <a:cubicBezTo>
                      <a:pt x="507" y="0"/>
                      <a:pt x="507" y="0"/>
                      <a:pt x="507" y="0"/>
                    </a:cubicBezTo>
                    <a:cubicBezTo>
                      <a:pt x="0" y="0"/>
                      <a:pt x="0" y="0"/>
                      <a:pt x="0" y="0"/>
                    </a:cubicBezTo>
                    <a:lnTo>
                      <a:pt x="0" y="268"/>
                    </a:lnTo>
                    <a:close/>
                    <a:moveTo>
                      <a:pt x="181" y="200"/>
                    </a:moveTo>
                    <a:cubicBezTo>
                      <a:pt x="212" y="169"/>
                      <a:pt x="212" y="169"/>
                      <a:pt x="212" y="169"/>
                    </a:cubicBezTo>
                    <a:cubicBezTo>
                      <a:pt x="196" y="144"/>
                      <a:pt x="199" y="110"/>
                      <a:pt x="221" y="89"/>
                    </a:cubicBezTo>
                    <a:cubicBezTo>
                      <a:pt x="233" y="77"/>
                      <a:pt x="249" y="70"/>
                      <a:pt x="266" y="70"/>
                    </a:cubicBezTo>
                    <a:cubicBezTo>
                      <a:pt x="283" y="70"/>
                      <a:pt x="300" y="77"/>
                      <a:pt x="312" y="89"/>
                    </a:cubicBezTo>
                    <a:cubicBezTo>
                      <a:pt x="337" y="114"/>
                      <a:pt x="337" y="155"/>
                      <a:pt x="312" y="180"/>
                    </a:cubicBezTo>
                    <a:cubicBezTo>
                      <a:pt x="300" y="192"/>
                      <a:pt x="284" y="199"/>
                      <a:pt x="266" y="199"/>
                    </a:cubicBezTo>
                    <a:cubicBezTo>
                      <a:pt x="254" y="199"/>
                      <a:pt x="242" y="195"/>
                      <a:pt x="232" y="188"/>
                    </a:cubicBezTo>
                    <a:cubicBezTo>
                      <a:pt x="201" y="220"/>
                      <a:pt x="201" y="220"/>
                      <a:pt x="201" y="220"/>
                    </a:cubicBezTo>
                    <a:cubicBezTo>
                      <a:pt x="198" y="222"/>
                      <a:pt x="194" y="224"/>
                      <a:pt x="191" y="224"/>
                    </a:cubicBezTo>
                    <a:cubicBezTo>
                      <a:pt x="187" y="224"/>
                      <a:pt x="184" y="222"/>
                      <a:pt x="181" y="220"/>
                    </a:cubicBezTo>
                    <a:cubicBezTo>
                      <a:pt x="176" y="214"/>
                      <a:pt x="176" y="205"/>
                      <a:pt x="181" y="2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sp>
            <p:nvSpPr>
              <p:cNvPr id="62" name="Freeform 61"/>
              <p:cNvSpPr/>
              <p:nvPr/>
            </p:nvSpPr>
            <p:spPr bwMode="auto">
              <a:xfrm>
                <a:off x="6040438" y="6403975"/>
                <a:ext cx="280987" cy="255587"/>
              </a:xfrm>
              <a:custGeom>
                <a:avLst/>
                <a:gdLst>
                  <a:gd name="T0" fmla="*/ 45 w 90"/>
                  <a:gd name="T1" fmla="*/ 82 h 82"/>
                  <a:gd name="T2" fmla="*/ 74 w 90"/>
                  <a:gd name="T3" fmla="*/ 70 h 82"/>
                  <a:gd name="T4" fmla="*/ 74 w 90"/>
                  <a:gd name="T5" fmla="*/ 12 h 82"/>
                  <a:gd name="T6" fmla="*/ 45 w 90"/>
                  <a:gd name="T7" fmla="*/ 0 h 82"/>
                  <a:gd name="T8" fmla="*/ 16 w 90"/>
                  <a:gd name="T9" fmla="*/ 12 h 82"/>
                  <a:gd name="T10" fmla="*/ 16 w 90"/>
                  <a:gd name="T11" fmla="*/ 70 h 82"/>
                  <a:gd name="T12" fmla="*/ 45 w 90"/>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90" h="82">
                    <a:moveTo>
                      <a:pt x="45" y="82"/>
                    </a:moveTo>
                    <a:cubicBezTo>
                      <a:pt x="56" y="82"/>
                      <a:pt x="67" y="78"/>
                      <a:pt x="74" y="70"/>
                    </a:cubicBezTo>
                    <a:cubicBezTo>
                      <a:pt x="90" y="54"/>
                      <a:pt x="90" y="28"/>
                      <a:pt x="74" y="12"/>
                    </a:cubicBezTo>
                    <a:cubicBezTo>
                      <a:pt x="67" y="5"/>
                      <a:pt x="56" y="0"/>
                      <a:pt x="45" y="0"/>
                    </a:cubicBezTo>
                    <a:cubicBezTo>
                      <a:pt x="34" y="0"/>
                      <a:pt x="24" y="5"/>
                      <a:pt x="16" y="12"/>
                    </a:cubicBezTo>
                    <a:cubicBezTo>
                      <a:pt x="0" y="28"/>
                      <a:pt x="0" y="54"/>
                      <a:pt x="16" y="70"/>
                    </a:cubicBezTo>
                    <a:cubicBezTo>
                      <a:pt x="24" y="78"/>
                      <a:pt x="34" y="82"/>
                      <a:pt x="45" y="8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grpSp>
        <p:sp>
          <p:nvSpPr>
            <p:cNvPr id="4" name="iṩḷiďê"/>
            <p:cNvSpPr/>
            <p:nvPr/>
          </p:nvSpPr>
          <p:spPr>
            <a:xfrm>
              <a:off x="4271" y="3204"/>
              <a:ext cx="2308" cy="709"/>
            </a:xfrm>
            <a:prstGeom prst="rect">
              <a:avLst/>
            </a:prstGeom>
          </p:spPr>
          <p:txBody>
            <a:bodyPr wrap="none" lIns="90000" tIns="46800" rIns="90000" bIns="46800" anchor="ctr" anchorCtr="1"/>
            <a:lstStyle/>
            <a:p>
              <a:pPr algn="ctr"/>
              <a:r>
                <a:rPr lang="zh-CN" altLang="en-US" sz="2000" b="1" dirty="0">
                  <a:effectLst/>
                  <a:latin typeface="华文细黑" panose="02010600040101010101" charset="-122"/>
                  <a:ea typeface="华文细黑" panose="02010600040101010101" charset="-122"/>
                </a:rPr>
                <a:t>项目简介</a:t>
              </a:r>
            </a:p>
          </p:txBody>
        </p:sp>
      </p:grpSp>
      <p:sp>
        <p:nvSpPr>
          <p:cNvPr id="2" name="文本框 1">
            <a:extLst>
              <a:ext uri="{FF2B5EF4-FFF2-40B4-BE49-F238E27FC236}">
                <a16:creationId xmlns:a16="http://schemas.microsoft.com/office/drawing/2014/main" id="{9F4ADCEA-D7D3-0792-DF26-42A41A5BF933}"/>
              </a:ext>
            </a:extLst>
          </p:cNvPr>
          <p:cNvSpPr txBox="1"/>
          <p:nvPr/>
        </p:nvSpPr>
        <p:spPr>
          <a:xfrm>
            <a:off x="395536" y="1348408"/>
            <a:ext cx="5097151" cy="2585323"/>
          </a:xfrm>
          <a:prstGeom prst="rect">
            <a:avLst/>
          </a:prstGeom>
          <a:noFill/>
        </p:spPr>
        <p:txBody>
          <a:bodyPr wrap="square" rtlCol="0">
            <a:spAutoFit/>
          </a:bodyPr>
          <a:lstStyle/>
          <a:p>
            <a:r>
              <a:rPr lang="en-US" altLang="zh-CN" b="1" dirty="0">
                <a:latin typeface="黑体" panose="02010609060101010101" pitchFamily="49" charset="-122"/>
                <a:ea typeface="黑体" panose="02010609060101010101" pitchFamily="49" charset="-122"/>
              </a:rPr>
              <a:t>· </a:t>
            </a:r>
            <a:r>
              <a:rPr lang="zh-CN" altLang="en-US" sz="1200" dirty="0">
                <a:latin typeface="微软雅黑" panose="020B0503020204020204" pitchFamily="34" charset="-122"/>
                <a:ea typeface="微软雅黑" panose="020B0503020204020204" pitchFamily="34" charset="-122"/>
              </a:rPr>
              <a:t>不刷题小程序是一款面向所有小学生、小学教师、小学生的家长的刷题小程序，含有小学一年级到六年级的语文、数学、英语三个科目的题集可供选择。学生可以用它作为自主学习的工具，教师可以参考题库中的题目设计练习题，有需求的家长可以用它作为孩子练习的工具。</a:t>
            </a:r>
            <a:endParaRPr lang="en-US" altLang="zh-CN" sz="1200" dirty="0">
              <a:latin typeface="微软雅黑" panose="020B0503020204020204" pitchFamily="34" charset="-122"/>
              <a:ea typeface="微软雅黑" panose="020B0503020204020204" pitchFamily="34" charset="-122"/>
            </a:endParaRPr>
          </a:p>
          <a:p>
            <a:br>
              <a:rPr lang="zh-CN" altLang="en-US" sz="1200" dirty="0">
                <a:latin typeface="微软雅黑" panose="020B0503020204020204" pitchFamily="34" charset="-122"/>
                <a:ea typeface="微软雅黑" panose="020B0503020204020204" pitchFamily="34" charset="-122"/>
              </a:rPr>
            </a:br>
            <a:r>
              <a:rPr lang="en-US" altLang="zh-CN" b="1" dirty="0">
                <a:latin typeface="黑体" panose="02010609060101010101" pitchFamily="49" charset="-122"/>
                <a:ea typeface="黑体" panose="02010609060101010101" pitchFamily="49" charset="-122"/>
              </a:rPr>
              <a:t>·</a:t>
            </a:r>
            <a:r>
              <a:rPr lang="zh-CN" altLang="en-US" sz="1200" dirty="0">
                <a:latin typeface="微软雅黑" panose="020B0503020204020204" pitchFamily="34" charset="-122"/>
                <a:ea typeface="微软雅黑" panose="020B0503020204020204" pitchFamily="34" charset="-122"/>
              </a:rPr>
              <a:t>作为一款刷题小程序，它提供了刷题需要的多种功能，如判断正确性、收藏题目、错题本、删除收藏和错题、生成学习记录，能满足用户刷题的需求，其中正在刷的题集、收藏的题目、错题本都投快捷入口，用户可以轻易进入刷题或查看，保证了用户体验的快捷度和舒适度。</a:t>
            </a:r>
            <a:endParaRPr lang="en-US" altLang="zh-CN" sz="1200" dirty="0">
              <a:latin typeface="微软雅黑" panose="020B0503020204020204" pitchFamily="34" charset="-122"/>
              <a:ea typeface="微软雅黑" panose="020B0503020204020204" pitchFamily="34" charset="-122"/>
            </a:endParaRPr>
          </a:p>
          <a:p>
            <a:br>
              <a:rPr lang="zh-CN" altLang="en-US" sz="1200" dirty="0">
                <a:latin typeface="微软雅黑" panose="020B0503020204020204" pitchFamily="34" charset="-122"/>
                <a:ea typeface="微软雅黑" panose="020B0503020204020204" pitchFamily="34" charset="-122"/>
              </a:rPr>
            </a:br>
            <a:r>
              <a:rPr lang="en-US" altLang="zh-CN" b="1" dirty="0">
                <a:latin typeface="黑体" panose="02010609060101010101" pitchFamily="49" charset="-122"/>
                <a:ea typeface="黑体" panose="02010609060101010101" pitchFamily="49" charset="-122"/>
              </a:rPr>
              <a:t>·</a:t>
            </a:r>
            <a:r>
              <a:rPr lang="zh-CN" altLang="en-US" sz="1200" dirty="0">
                <a:latin typeface="微软雅黑" panose="020B0503020204020204" pitchFamily="34" charset="-122"/>
                <a:ea typeface="微软雅黑" panose="020B0503020204020204" pitchFamily="34" charset="-122"/>
              </a:rPr>
              <a:t>后台管理人员会定期更新题库数据库，包括增加热点题目和删除冷门题目，使小程序逐渐完善、壮大，跟上时代的步伐，不被时间所淘汰。</a:t>
            </a:r>
          </a:p>
        </p:txBody>
      </p:sp>
      <p:pic>
        <p:nvPicPr>
          <p:cNvPr id="5" name="图片 4">
            <a:extLst>
              <a:ext uri="{FF2B5EF4-FFF2-40B4-BE49-F238E27FC236}">
                <a16:creationId xmlns:a16="http://schemas.microsoft.com/office/drawing/2014/main" id="{770460B9-171E-B94E-7B7D-73535071B5A0}"/>
              </a:ext>
            </a:extLst>
          </p:cNvPr>
          <p:cNvPicPr>
            <a:picLocks noChangeAspect="1"/>
          </p:cNvPicPr>
          <p:nvPr/>
        </p:nvPicPr>
        <p:blipFill>
          <a:blip r:embed="rId3"/>
          <a:stretch>
            <a:fillRect/>
          </a:stretch>
        </p:blipFill>
        <p:spPr>
          <a:xfrm>
            <a:off x="6264188" y="522862"/>
            <a:ext cx="2018294" cy="3600083"/>
          </a:xfrm>
          <a:prstGeom prst="rect">
            <a:avLst/>
          </a:prstGeom>
        </p:spPr>
      </p:pic>
      <p:sp>
        <p:nvSpPr>
          <p:cNvPr id="6" name="文本框 5">
            <a:extLst>
              <a:ext uri="{FF2B5EF4-FFF2-40B4-BE49-F238E27FC236}">
                <a16:creationId xmlns:a16="http://schemas.microsoft.com/office/drawing/2014/main" id="{91F41FD6-C257-6E03-E9B5-884DE211D60D}"/>
              </a:ext>
            </a:extLst>
          </p:cNvPr>
          <p:cNvSpPr txBox="1"/>
          <p:nvPr/>
        </p:nvSpPr>
        <p:spPr>
          <a:xfrm>
            <a:off x="6299167" y="4228728"/>
            <a:ext cx="1982290" cy="307777"/>
          </a:xfrm>
          <a:prstGeom prst="rect">
            <a:avLst/>
          </a:prstGeom>
          <a:noFill/>
        </p:spPr>
        <p:txBody>
          <a:bodyPr wrap="square" rtlCol="0">
            <a:spAutoFit/>
          </a:bodyPr>
          <a:lstStyle/>
          <a:p>
            <a:pPr algn="ctr"/>
            <a:r>
              <a:rPr lang="zh-CN" altLang="en-US" sz="1400" dirty="0"/>
              <a:t>小程序大致界面</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comb dir="vert"/>
      </p:transition>
    </mc:Choice>
    <mc:Fallback xmlns="">
      <p:transition>
        <p:comb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03433" y="447846"/>
            <a:ext cx="1913510" cy="594309"/>
            <a:chOff x="10289" y="3075"/>
            <a:chExt cx="3291" cy="1022"/>
          </a:xfrm>
        </p:grpSpPr>
        <p:sp>
          <p:nvSpPr>
            <p:cNvPr id="5" name="Rectangle 41"/>
            <p:cNvSpPr/>
            <p:nvPr/>
          </p:nvSpPr>
          <p:spPr>
            <a:xfrm>
              <a:off x="10289" y="3075"/>
              <a:ext cx="1022" cy="1022"/>
            </a:xfrm>
            <a:prstGeom prst="ellipse">
              <a:avLst/>
            </a:prstGeom>
            <a:solidFill>
              <a:schemeClr val="tx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en-US" sz="1400">
                <a:sym typeface="+mn-ea"/>
              </a:endParaRPr>
            </a:p>
          </p:txBody>
        </p:sp>
        <p:grpSp>
          <p:nvGrpSpPr>
            <p:cNvPr id="6" name="Group 69"/>
            <p:cNvGrpSpPr/>
            <p:nvPr/>
          </p:nvGrpSpPr>
          <p:grpSpPr>
            <a:xfrm>
              <a:off x="10562" y="3399"/>
              <a:ext cx="477" cy="375"/>
              <a:chOff x="14400213" y="5818188"/>
              <a:chExt cx="1587500" cy="1246187"/>
            </a:xfrm>
          </p:grpSpPr>
          <p:sp>
            <p:nvSpPr>
              <p:cNvPr id="7" name="Freeform 18"/>
              <p:cNvSpPr>
                <a:spLocks noEditPoints="1"/>
              </p:cNvSpPr>
              <p:nvPr/>
            </p:nvSpPr>
            <p:spPr bwMode="auto">
              <a:xfrm>
                <a:off x="14400213" y="5818188"/>
                <a:ext cx="1587500" cy="263525"/>
              </a:xfrm>
              <a:custGeom>
                <a:avLst/>
                <a:gdLst>
                  <a:gd name="T0" fmla="*/ 471 w 507"/>
                  <a:gd name="T1" fmla="*/ 0 h 84"/>
                  <a:gd name="T2" fmla="*/ 37 w 507"/>
                  <a:gd name="T3" fmla="*/ 0 h 84"/>
                  <a:gd name="T4" fmla="*/ 0 w 507"/>
                  <a:gd name="T5" fmla="*/ 37 h 84"/>
                  <a:gd name="T6" fmla="*/ 0 w 507"/>
                  <a:gd name="T7" fmla="*/ 84 h 84"/>
                  <a:gd name="T8" fmla="*/ 507 w 507"/>
                  <a:gd name="T9" fmla="*/ 84 h 84"/>
                  <a:gd name="T10" fmla="*/ 507 w 507"/>
                  <a:gd name="T11" fmla="*/ 37 h 84"/>
                  <a:gd name="T12" fmla="*/ 471 w 507"/>
                  <a:gd name="T13" fmla="*/ 0 h 84"/>
                  <a:gd name="T14" fmla="*/ 49 w 507"/>
                  <a:gd name="T15" fmla="*/ 59 h 84"/>
                  <a:gd name="T16" fmla="*/ 37 w 507"/>
                  <a:gd name="T17" fmla="*/ 46 h 84"/>
                  <a:gd name="T18" fmla="*/ 49 w 507"/>
                  <a:gd name="T19" fmla="*/ 33 h 84"/>
                  <a:gd name="T20" fmla="*/ 62 w 507"/>
                  <a:gd name="T21" fmla="*/ 46 h 84"/>
                  <a:gd name="T22" fmla="*/ 49 w 507"/>
                  <a:gd name="T23" fmla="*/ 59 h 84"/>
                  <a:gd name="T24" fmla="*/ 100 w 507"/>
                  <a:gd name="T25" fmla="*/ 59 h 84"/>
                  <a:gd name="T26" fmla="*/ 87 w 507"/>
                  <a:gd name="T27" fmla="*/ 46 h 84"/>
                  <a:gd name="T28" fmla="*/ 100 w 507"/>
                  <a:gd name="T29" fmla="*/ 33 h 84"/>
                  <a:gd name="T30" fmla="*/ 113 w 507"/>
                  <a:gd name="T31" fmla="*/ 46 h 84"/>
                  <a:gd name="T32" fmla="*/ 100 w 507"/>
                  <a:gd name="T33" fmla="*/ 59 h 84"/>
                  <a:gd name="T34" fmla="*/ 151 w 507"/>
                  <a:gd name="T35" fmla="*/ 59 h 84"/>
                  <a:gd name="T36" fmla="*/ 138 w 507"/>
                  <a:gd name="T37" fmla="*/ 46 h 84"/>
                  <a:gd name="T38" fmla="*/ 151 w 507"/>
                  <a:gd name="T39" fmla="*/ 33 h 84"/>
                  <a:gd name="T40" fmla="*/ 163 w 507"/>
                  <a:gd name="T41" fmla="*/ 46 h 84"/>
                  <a:gd name="T42" fmla="*/ 151 w 507"/>
                  <a:gd name="T43"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7" h="84">
                    <a:moveTo>
                      <a:pt x="471" y="0"/>
                    </a:moveTo>
                    <a:cubicBezTo>
                      <a:pt x="37" y="0"/>
                      <a:pt x="37" y="0"/>
                      <a:pt x="37" y="0"/>
                    </a:cubicBezTo>
                    <a:cubicBezTo>
                      <a:pt x="17" y="0"/>
                      <a:pt x="0" y="17"/>
                      <a:pt x="0" y="37"/>
                    </a:cubicBezTo>
                    <a:cubicBezTo>
                      <a:pt x="0" y="84"/>
                      <a:pt x="0" y="84"/>
                      <a:pt x="0" y="84"/>
                    </a:cubicBezTo>
                    <a:cubicBezTo>
                      <a:pt x="507" y="84"/>
                      <a:pt x="507" y="84"/>
                      <a:pt x="507" y="84"/>
                    </a:cubicBezTo>
                    <a:cubicBezTo>
                      <a:pt x="507" y="37"/>
                      <a:pt x="507" y="37"/>
                      <a:pt x="507" y="37"/>
                    </a:cubicBezTo>
                    <a:cubicBezTo>
                      <a:pt x="507" y="17"/>
                      <a:pt x="491" y="0"/>
                      <a:pt x="471" y="0"/>
                    </a:cubicBezTo>
                    <a:close/>
                    <a:moveTo>
                      <a:pt x="49" y="59"/>
                    </a:moveTo>
                    <a:cubicBezTo>
                      <a:pt x="42" y="59"/>
                      <a:pt x="37" y="53"/>
                      <a:pt x="37" y="46"/>
                    </a:cubicBezTo>
                    <a:cubicBezTo>
                      <a:pt x="37" y="39"/>
                      <a:pt x="42" y="33"/>
                      <a:pt x="49" y="33"/>
                    </a:cubicBezTo>
                    <a:cubicBezTo>
                      <a:pt x="56" y="33"/>
                      <a:pt x="62" y="39"/>
                      <a:pt x="62" y="46"/>
                    </a:cubicBezTo>
                    <a:cubicBezTo>
                      <a:pt x="62" y="53"/>
                      <a:pt x="56" y="59"/>
                      <a:pt x="49" y="59"/>
                    </a:cubicBezTo>
                    <a:close/>
                    <a:moveTo>
                      <a:pt x="100" y="59"/>
                    </a:moveTo>
                    <a:cubicBezTo>
                      <a:pt x="93" y="59"/>
                      <a:pt x="87" y="53"/>
                      <a:pt x="87" y="46"/>
                    </a:cubicBezTo>
                    <a:cubicBezTo>
                      <a:pt x="87" y="39"/>
                      <a:pt x="93" y="33"/>
                      <a:pt x="100" y="33"/>
                    </a:cubicBezTo>
                    <a:cubicBezTo>
                      <a:pt x="107" y="33"/>
                      <a:pt x="113" y="39"/>
                      <a:pt x="113" y="46"/>
                    </a:cubicBezTo>
                    <a:cubicBezTo>
                      <a:pt x="113" y="53"/>
                      <a:pt x="107" y="59"/>
                      <a:pt x="100" y="59"/>
                    </a:cubicBezTo>
                    <a:close/>
                    <a:moveTo>
                      <a:pt x="151" y="59"/>
                    </a:moveTo>
                    <a:cubicBezTo>
                      <a:pt x="144" y="59"/>
                      <a:pt x="138" y="53"/>
                      <a:pt x="138" y="46"/>
                    </a:cubicBezTo>
                    <a:cubicBezTo>
                      <a:pt x="138" y="39"/>
                      <a:pt x="144" y="33"/>
                      <a:pt x="151" y="33"/>
                    </a:cubicBezTo>
                    <a:cubicBezTo>
                      <a:pt x="158" y="33"/>
                      <a:pt x="163" y="39"/>
                      <a:pt x="163" y="46"/>
                    </a:cubicBezTo>
                    <a:cubicBezTo>
                      <a:pt x="163" y="53"/>
                      <a:pt x="158" y="59"/>
                      <a:pt x="151" y="5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sp>
            <p:nvSpPr>
              <p:cNvPr id="8" name="Freeform 19"/>
              <p:cNvSpPr>
                <a:spLocks noEditPoints="1"/>
              </p:cNvSpPr>
              <p:nvPr/>
            </p:nvSpPr>
            <p:spPr bwMode="auto">
              <a:xfrm>
                <a:off x="14400213" y="6111875"/>
                <a:ext cx="1587500" cy="952500"/>
              </a:xfrm>
              <a:custGeom>
                <a:avLst/>
                <a:gdLst>
                  <a:gd name="T0" fmla="*/ 0 w 507"/>
                  <a:gd name="T1" fmla="*/ 268 h 304"/>
                  <a:gd name="T2" fmla="*/ 37 w 507"/>
                  <a:gd name="T3" fmla="*/ 304 h 304"/>
                  <a:gd name="T4" fmla="*/ 471 w 507"/>
                  <a:gd name="T5" fmla="*/ 304 h 304"/>
                  <a:gd name="T6" fmla="*/ 507 w 507"/>
                  <a:gd name="T7" fmla="*/ 268 h 304"/>
                  <a:gd name="T8" fmla="*/ 507 w 507"/>
                  <a:gd name="T9" fmla="*/ 0 h 304"/>
                  <a:gd name="T10" fmla="*/ 0 w 507"/>
                  <a:gd name="T11" fmla="*/ 0 h 304"/>
                  <a:gd name="T12" fmla="*/ 0 w 507"/>
                  <a:gd name="T13" fmla="*/ 268 h 304"/>
                  <a:gd name="T14" fmla="*/ 315 w 507"/>
                  <a:gd name="T15" fmla="*/ 163 h 304"/>
                  <a:gd name="T16" fmla="*/ 374 w 507"/>
                  <a:gd name="T17" fmla="*/ 163 h 304"/>
                  <a:gd name="T18" fmla="*/ 374 w 507"/>
                  <a:gd name="T19" fmla="*/ 257 h 304"/>
                  <a:gd name="T20" fmla="*/ 315 w 507"/>
                  <a:gd name="T21" fmla="*/ 257 h 304"/>
                  <a:gd name="T22" fmla="*/ 315 w 507"/>
                  <a:gd name="T23" fmla="*/ 163 h 304"/>
                  <a:gd name="T24" fmla="*/ 224 w 507"/>
                  <a:gd name="T25" fmla="*/ 122 h 304"/>
                  <a:gd name="T26" fmla="*/ 283 w 507"/>
                  <a:gd name="T27" fmla="*/ 122 h 304"/>
                  <a:gd name="T28" fmla="*/ 283 w 507"/>
                  <a:gd name="T29" fmla="*/ 257 h 304"/>
                  <a:gd name="T30" fmla="*/ 224 w 507"/>
                  <a:gd name="T31" fmla="*/ 257 h 304"/>
                  <a:gd name="T32" fmla="*/ 224 w 507"/>
                  <a:gd name="T33" fmla="*/ 122 h 304"/>
                  <a:gd name="T34" fmla="*/ 133 w 507"/>
                  <a:gd name="T35" fmla="*/ 62 h 304"/>
                  <a:gd name="T36" fmla="*/ 192 w 507"/>
                  <a:gd name="T37" fmla="*/ 62 h 304"/>
                  <a:gd name="T38" fmla="*/ 192 w 507"/>
                  <a:gd name="T39" fmla="*/ 257 h 304"/>
                  <a:gd name="T40" fmla="*/ 133 w 507"/>
                  <a:gd name="T41" fmla="*/ 257 h 304"/>
                  <a:gd name="T42" fmla="*/ 133 w 507"/>
                  <a:gd name="T43" fmla="*/ 6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7" h="304">
                    <a:moveTo>
                      <a:pt x="0" y="268"/>
                    </a:moveTo>
                    <a:cubicBezTo>
                      <a:pt x="0" y="288"/>
                      <a:pt x="17" y="304"/>
                      <a:pt x="37" y="304"/>
                    </a:cubicBezTo>
                    <a:cubicBezTo>
                      <a:pt x="471" y="304"/>
                      <a:pt x="471" y="304"/>
                      <a:pt x="471" y="304"/>
                    </a:cubicBezTo>
                    <a:cubicBezTo>
                      <a:pt x="491" y="304"/>
                      <a:pt x="507" y="288"/>
                      <a:pt x="507" y="268"/>
                    </a:cubicBezTo>
                    <a:cubicBezTo>
                      <a:pt x="507" y="0"/>
                      <a:pt x="507" y="0"/>
                      <a:pt x="507" y="0"/>
                    </a:cubicBezTo>
                    <a:cubicBezTo>
                      <a:pt x="0" y="0"/>
                      <a:pt x="0" y="0"/>
                      <a:pt x="0" y="0"/>
                    </a:cubicBezTo>
                    <a:lnTo>
                      <a:pt x="0" y="268"/>
                    </a:lnTo>
                    <a:close/>
                    <a:moveTo>
                      <a:pt x="315" y="163"/>
                    </a:moveTo>
                    <a:cubicBezTo>
                      <a:pt x="374" y="163"/>
                      <a:pt x="374" y="163"/>
                      <a:pt x="374" y="163"/>
                    </a:cubicBezTo>
                    <a:cubicBezTo>
                      <a:pt x="374" y="257"/>
                      <a:pt x="374" y="257"/>
                      <a:pt x="374" y="257"/>
                    </a:cubicBezTo>
                    <a:cubicBezTo>
                      <a:pt x="315" y="257"/>
                      <a:pt x="315" y="257"/>
                      <a:pt x="315" y="257"/>
                    </a:cubicBezTo>
                    <a:lnTo>
                      <a:pt x="315" y="163"/>
                    </a:lnTo>
                    <a:close/>
                    <a:moveTo>
                      <a:pt x="224" y="122"/>
                    </a:moveTo>
                    <a:cubicBezTo>
                      <a:pt x="283" y="122"/>
                      <a:pt x="283" y="122"/>
                      <a:pt x="283" y="122"/>
                    </a:cubicBezTo>
                    <a:cubicBezTo>
                      <a:pt x="283" y="257"/>
                      <a:pt x="283" y="257"/>
                      <a:pt x="283" y="257"/>
                    </a:cubicBezTo>
                    <a:cubicBezTo>
                      <a:pt x="224" y="257"/>
                      <a:pt x="224" y="257"/>
                      <a:pt x="224" y="257"/>
                    </a:cubicBezTo>
                    <a:lnTo>
                      <a:pt x="224" y="122"/>
                    </a:lnTo>
                    <a:close/>
                    <a:moveTo>
                      <a:pt x="133" y="62"/>
                    </a:moveTo>
                    <a:cubicBezTo>
                      <a:pt x="192" y="62"/>
                      <a:pt x="192" y="62"/>
                      <a:pt x="192" y="62"/>
                    </a:cubicBezTo>
                    <a:cubicBezTo>
                      <a:pt x="192" y="257"/>
                      <a:pt x="192" y="257"/>
                      <a:pt x="192" y="257"/>
                    </a:cubicBezTo>
                    <a:cubicBezTo>
                      <a:pt x="133" y="257"/>
                      <a:pt x="133" y="257"/>
                      <a:pt x="133" y="257"/>
                    </a:cubicBezTo>
                    <a:lnTo>
                      <a:pt x="133" y="6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grpSp>
        <p:sp>
          <p:nvSpPr>
            <p:cNvPr id="9" name="iṩḷiďê"/>
            <p:cNvSpPr/>
            <p:nvPr/>
          </p:nvSpPr>
          <p:spPr>
            <a:xfrm>
              <a:off x="11201" y="3277"/>
              <a:ext cx="2379" cy="618"/>
            </a:xfrm>
            <a:prstGeom prst="rect">
              <a:avLst/>
            </a:prstGeom>
          </p:spPr>
          <p:txBody>
            <a:bodyPr wrap="none" lIns="90000" tIns="46800" rIns="90000" bIns="46800" anchor="ctr" anchorCtr="1"/>
            <a:lstStyle/>
            <a:p>
              <a:pPr algn="ctr"/>
              <a:r>
                <a:rPr lang="zh-CN" altLang="en-US" sz="2000" b="1" dirty="0">
                  <a:effectLst/>
                  <a:latin typeface="华文细黑" panose="02010600040101010101" charset="-122"/>
                  <a:ea typeface="华文细黑" panose="02010600040101010101" charset="-122"/>
                </a:rPr>
                <a:t>市场前景</a:t>
              </a:r>
            </a:p>
          </p:txBody>
        </p:sp>
      </p:grpSp>
      <p:sp>
        <p:nvSpPr>
          <p:cNvPr id="52" name="文本框 51">
            <a:extLst>
              <a:ext uri="{FF2B5EF4-FFF2-40B4-BE49-F238E27FC236}">
                <a16:creationId xmlns:a16="http://schemas.microsoft.com/office/drawing/2014/main" id="{AC411107-148C-E208-EBD7-8E8E6B04B429}"/>
              </a:ext>
            </a:extLst>
          </p:cNvPr>
          <p:cNvSpPr txBox="1"/>
          <p:nvPr/>
        </p:nvSpPr>
        <p:spPr>
          <a:xfrm>
            <a:off x="431540" y="1283715"/>
            <a:ext cx="2939697" cy="1477328"/>
          </a:xfrm>
          <a:prstGeom prst="rect">
            <a:avLst/>
          </a:prstGeom>
          <a:noFill/>
        </p:spPr>
        <p:txBody>
          <a:bodyPr wrap="square" rtlCol="0">
            <a:spAutoFit/>
          </a:bodyPr>
          <a:lstStyle/>
          <a:p>
            <a:r>
              <a:rPr lang="zh-CN" altLang="en-US" b="1" dirty="0"/>
              <a:t>现状：</a:t>
            </a:r>
            <a:endParaRPr lang="en-US" altLang="zh-CN" b="1" dirty="0"/>
          </a:p>
          <a:p>
            <a:r>
              <a:rPr lang="en-US" altLang="zh-CN" sz="1200" b="1" dirty="0"/>
              <a:t>· </a:t>
            </a:r>
            <a:r>
              <a:rPr lang="zh-CN" altLang="en-US" sz="1200" dirty="0"/>
              <a:t>许多家长工作繁忙不能过多时间监督孩子做题</a:t>
            </a:r>
            <a:endParaRPr lang="en-US" altLang="zh-CN" sz="1200" dirty="0"/>
          </a:p>
          <a:p>
            <a:endParaRPr lang="en-US" altLang="zh-CN" sz="1200" dirty="0"/>
          </a:p>
          <a:p>
            <a:r>
              <a:rPr lang="en-US" altLang="zh-CN" sz="1200" b="1" dirty="0"/>
              <a:t>· </a:t>
            </a:r>
            <a:r>
              <a:rPr lang="zh-CN" altLang="en-US" sz="1200" dirty="0"/>
              <a:t>老师需要批改大量的定性答案浪费时间</a:t>
            </a:r>
            <a:endParaRPr lang="en-US" altLang="zh-CN" sz="1200" dirty="0"/>
          </a:p>
          <a:p>
            <a:endParaRPr lang="en-US" altLang="zh-CN" sz="1200" dirty="0"/>
          </a:p>
          <a:p>
            <a:r>
              <a:rPr lang="en-US" altLang="zh-CN" sz="1200" b="1" dirty="0"/>
              <a:t>· </a:t>
            </a:r>
            <a:r>
              <a:rPr lang="zh-CN" altLang="en-US" sz="1200" dirty="0"/>
              <a:t>孩子需要一些题目练习</a:t>
            </a:r>
          </a:p>
        </p:txBody>
      </p:sp>
      <p:sp>
        <p:nvSpPr>
          <p:cNvPr id="53" name="文本框 52">
            <a:extLst>
              <a:ext uri="{FF2B5EF4-FFF2-40B4-BE49-F238E27FC236}">
                <a16:creationId xmlns:a16="http://schemas.microsoft.com/office/drawing/2014/main" id="{349F0168-A1D3-FB26-FEBD-8E17B8F84DD8}"/>
              </a:ext>
            </a:extLst>
          </p:cNvPr>
          <p:cNvSpPr txBox="1"/>
          <p:nvPr/>
        </p:nvSpPr>
        <p:spPr>
          <a:xfrm>
            <a:off x="5760132" y="4048708"/>
            <a:ext cx="2016224" cy="338554"/>
          </a:xfrm>
          <a:prstGeom prst="rect">
            <a:avLst/>
          </a:prstGeom>
          <a:noFill/>
        </p:spPr>
        <p:txBody>
          <a:bodyPr wrap="square" rtlCol="0">
            <a:spAutoFit/>
          </a:bodyPr>
          <a:lstStyle/>
          <a:p>
            <a:r>
              <a:rPr lang="zh-CN" altLang="en-US" sz="1600" b="1" dirty="0">
                <a:latin typeface="黑体" panose="02010609060101010101" pitchFamily="49" charset="-122"/>
                <a:ea typeface="黑体" panose="02010609060101010101" pitchFamily="49" charset="-122"/>
              </a:rPr>
              <a:t>课题思路来源</a:t>
            </a:r>
          </a:p>
        </p:txBody>
      </p:sp>
      <p:pic>
        <p:nvPicPr>
          <p:cNvPr id="55" name="图片 54">
            <a:extLst>
              <a:ext uri="{FF2B5EF4-FFF2-40B4-BE49-F238E27FC236}">
                <a16:creationId xmlns:a16="http://schemas.microsoft.com/office/drawing/2014/main" id="{84B03E67-A786-810E-556B-C0B00FE7D7A8}"/>
              </a:ext>
            </a:extLst>
          </p:cNvPr>
          <p:cNvPicPr>
            <a:picLocks noChangeAspect="1"/>
          </p:cNvPicPr>
          <p:nvPr/>
        </p:nvPicPr>
        <p:blipFill>
          <a:blip r:embed="rId2"/>
          <a:stretch>
            <a:fillRect/>
          </a:stretch>
        </p:blipFill>
        <p:spPr>
          <a:xfrm>
            <a:off x="3743908" y="1204392"/>
            <a:ext cx="5258534" cy="2629267"/>
          </a:xfrm>
          <a:prstGeom prst="rect">
            <a:avLst/>
          </a:prstGeom>
        </p:spPr>
      </p:pic>
      <p:sp>
        <p:nvSpPr>
          <p:cNvPr id="56" name="文本框 55">
            <a:extLst>
              <a:ext uri="{FF2B5EF4-FFF2-40B4-BE49-F238E27FC236}">
                <a16:creationId xmlns:a16="http://schemas.microsoft.com/office/drawing/2014/main" id="{4690FBEF-9578-6673-C225-27A0991E5372}"/>
              </a:ext>
            </a:extLst>
          </p:cNvPr>
          <p:cNvSpPr txBox="1"/>
          <p:nvPr/>
        </p:nvSpPr>
        <p:spPr>
          <a:xfrm>
            <a:off x="431540" y="3002603"/>
            <a:ext cx="3240360" cy="1477328"/>
          </a:xfrm>
          <a:prstGeom prst="rect">
            <a:avLst/>
          </a:prstGeom>
          <a:noFill/>
        </p:spPr>
        <p:txBody>
          <a:bodyPr wrap="square" rtlCol="0">
            <a:spAutoFit/>
          </a:bodyPr>
          <a:lstStyle/>
          <a:p>
            <a:r>
              <a:rPr lang="zh-CN" altLang="en-US" b="1" dirty="0"/>
              <a:t>提供：</a:t>
            </a:r>
            <a:endParaRPr lang="en-US" altLang="zh-CN" b="1" dirty="0"/>
          </a:p>
          <a:p>
            <a:r>
              <a:rPr lang="en-US" altLang="zh-CN" sz="1200" b="1" dirty="0"/>
              <a:t>· </a:t>
            </a:r>
            <a:r>
              <a:rPr lang="zh-CN" altLang="en-US" sz="1200" dirty="0"/>
              <a:t>可以选择不同阶段的题库供长时间使用</a:t>
            </a:r>
            <a:endParaRPr lang="en-US" altLang="zh-CN" sz="1200" dirty="0"/>
          </a:p>
          <a:p>
            <a:endParaRPr lang="en-US" altLang="zh-CN" sz="1200" dirty="0"/>
          </a:p>
          <a:p>
            <a:r>
              <a:rPr lang="en-US" altLang="zh-CN" sz="1200" b="1" dirty="0"/>
              <a:t>· </a:t>
            </a:r>
            <a:r>
              <a:rPr lang="zh-CN" altLang="en-US" sz="1200" dirty="0"/>
              <a:t>可以自动校对答案帮助纠错，降低家长和老    师负担</a:t>
            </a:r>
            <a:endParaRPr lang="en-US" altLang="zh-CN" sz="1200" dirty="0"/>
          </a:p>
          <a:p>
            <a:endParaRPr lang="en-US" altLang="zh-CN" sz="1200" dirty="0"/>
          </a:p>
          <a:p>
            <a:r>
              <a:rPr lang="en-US" altLang="zh-CN" sz="1200" b="1" dirty="0"/>
              <a:t>· </a:t>
            </a:r>
            <a:r>
              <a:rPr lang="zh-CN" altLang="en-US" sz="1200" dirty="0"/>
              <a:t>具有优美的界面等优势吸引孩子做题</a:t>
            </a:r>
          </a:p>
        </p:txBody>
      </p:sp>
    </p:spTree>
  </p:cSld>
  <p:clrMapOvr>
    <a:masterClrMapping/>
  </p:clrMapOvr>
  <mc:AlternateContent xmlns:mc="http://schemas.openxmlformats.org/markup-compatibility/2006" xmlns:p14="http://schemas.microsoft.com/office/powerpoint/2010/main">
    <mc:Choice Requires="p14">
      <p:transition>
        <p:comb dir="vert"/>
      </p:transition>
    </mc:Choice>
    <mc:Fallback xmlns="">
      <p:transition>
        <p:comb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55739" y="376300"/>
            <a:ext cx="2592565" cy="594309"/>
            <a:chOff x="10289" y="3075"/>
            <a:chExt cx="4471" cy="1022"/>
          </a:xfrm>
        </p:grpSpPr>
        <p:sp>
          <p:nvSpPr>
            <p:cNvPr id="5" name="Rectangle 41"/>
            <p:cNvSpPr/>
            <p:nvPr/>
          </p:nvSpPr>
          <p:spPr>
            <a:xfrm>
              <a:off x="10289" y="3075"/>
              <a:ext cx="1022" cy="1022"/>
            </a:xfrm>
            <a:prstGeom prst="ellipse">
              <a:avLst/>
            </a:prstGeom>
            <a:solidFill>
              <a:schemeClr val="tx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en-US" sz="1400">
                <a:sym typeface="+mn-ea"/>
              </a:endParaRPr>
            </a:p>
          </p:txBody>
        </p:sp>
        <p:grpSp>
          <p:nvGrpSpPr>
            <p:cNvPr id="6" name="Group 69"/>
            <p:cNvGrpSpPr/>
            <p:nvPr/>
          </p:nvGrpSpPr>
          <p:grpSpPr>
            <a:xfrm>
              <a:off x="10562" y="3399"/>
              <a:ext cx="477" cy="375"/>
              <a:chOff x="14400213" y="5818188"/>
              <a:chExt cx="1587500" cy="1246187"/>
            </a:xfrm>
          </p:grpSpPr>
          <p:sp>
            <p:nvSpPr>
              <p:cNvPr id="7" name="Freeform 18"/>
              <p:cNvSpPr>
                <a:spLocks noEditPoints="1"/>
              </p:cNvSpPr>
              <p:nvPr/>
            </p:nvSpPr>
            <p:spPr bwMode="auto">
              <a:xfrm>
                <a:off x="14400213" y="5818188"/>
                <a:ext cx="1587500" cy="263525"/>
              </a:xfrm>
              <a:custGeom>
                <a:avLst/>
                <a:gdLst>
                  <a:gd name="T0" fmla="*/ 471 w 507"/>
                  <a:gd name="T1" fmla="*/ 0 h 84"/>
                  <a:gd name="T2" fmla="*/ 37 w 507"/>
                  <a:gd name="T3" fmla="*/ 0 h 84"/>
                  <a:gd name="T4" fmla="*/ 0 w 507"/>
                  <a:gd name="T5" fmla="*/ 37 h 84"/>
                  <a:gd name="T6" fmla="*/ 0 w 507"/>
                  <a:gd name="T7" fmla="*/ 84 h 84"/>
                  <a:gd name="T8" fmla="*/ 507 w 507"/>
                  <a:gd name="T9" fmla="*/ 84 h 84"/>
                  <a:gd name="T10" fmla="*/ 507 w 507"/>
                  <a:gd name="T11" fmla="*/ 37 h 84"/>
                  <a:gd name="T12" fmla="*/ 471 w 507"/>
                  <a:gd name="T13" fmla="*/ 0 h 84"/>
                  <a:gd name="T14" fmla="*/ 49 w 507"/>
                  <a:gd name="T15" fmla="*/ 59 h 84"/>
                  <a:gd name="T16" fmla="*/ 37 w 507"/>
                  <a:gd name="T17" fmla="*/ 46 h 84"/>
                  <a:gd name="T18" fmla="*/ 49 w 507"/>
                  <a:gd name="T19" fmla="*/ 33 h 84"/>
                  <a:gd name="T20" fmla="*/ 62 w 507"/>
                  <a:gd name="T21" fmla="*/ 46 h 84"/>
                  <a:gd name="T22" fmla="*/ 49 w 507"/>
                  <a:gd name="T23" fmla="*/ 59 h 84"/>
                  <a:gd name="T24" fmla="*/ 100 w 507"/>
                  <a:gd name="T25" fmla="*/ 59 h 84"/>
                  <a:gd name="T26" fmla="*/ 87 w 507"/>
                  <a:gd name="T27" fmla="*/ 46 h 84"/>
                  <a:gd name="T28" fmla="*/ 100 w 507"/>
                  <a:gd name="T29" fmla="*/ 33 h 84"/>
                  <a:gd name="T30" fmla="*/ 113 w 507"/>
                  <a:gd name="T31" fmla="*/ 46 h 84"/>
                  <a:gd name="T32" fmla="*/ 100 w 507"/>
                  <a:gd name="T33" fmla="*/ 59 h 84"/>
                  <a:gd name="T34" fmla="*/ 151 w 507"/>
                  <a:gd name="T35" fmla="*/ 59 h 84"/>
                  <a:gd name="T36" fmla="*/ 138 w 507"/>
                  <a:gd name="T37" fmla="*/ 46 h 84"/>
                  <a:gd name="T38" fmla="*/ 151 w 507"/>
                  <a:gd name="T39" fmla="*/ 33 h 84"/>
                  <a:gd name="T40" fmla="*/ 163 w 507"/>
                  <a:gd name="T41" fmla="*/ 46 h 84"/>
                  <a:gd name="T42" fmla="*/ 151 w 507"/>
                  <a:gd name="T43"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7" h="84">
                    <a:moveTo>
                      <a:pt x="471" y="0"/>
                    </a:moveTo>
                    <a:cubicBezTo>
                      <a:pt x="37" y="0"/>
                      <a:pt x="37" y="0"/>
                      <a:pt x="37" y="0"/>
                    </a:cubicBezTo>
                    <a:cubicBezTo>
                      <a:pt x="17" y="0"/>
                      <a:pt x="0" y="17"/>
                      <a:pt x="0" y="37"/>
                    </a:cubicBezTo>
                    <a:cubicBezTo>
                      <a:pt x="0" y="84"/>
                      <a:pt x="0" y="84"/>
                      <a:pt x="0" y="84"/>
                    </a:cubicBezTo>
                    <a:cubicBezTo>
                      <a:pt x="507" y="84"/>
                      <a:pt x="507" y="84"/>
                      <a:pt x="507" y="84"/>
                    </a:cubicBezTo>
                    <a:cubicBezTo>
                      <a:pt x="507" y="37"/>
                      <a:pt x="507" y="37"/>
                      <a:pt x="507" y="37"/>
                    </a:cubicBezTo>
                    <a:cubicBezTo>
                      <a:pt x="507" y="17"/>
                      <a:pt x="491" y="0"/>
                      <a:pt x="471" y="0"/>
                    </a:cubicBezTo>
                    <a:close/>
                    <a:moveTo>
                      <a:pt x="49" y="59"/>
                    </a:moveTo>
                    <a:cubicBezTo>
                      <a:pt x="42" y="59"/>
                      <a:pt x="37" y="53"/>
                      <a:pt x="37" y="46"/>
                    </a:cubicBezTo>
                    <a:cubicBezTo>
                      <a:pt x="37" y="39"/>
                      <a:pt x="42" y="33"/>
                      <a:pt x="49" y="33"/>
                    </a:cubicBezTo>
                    <a:cubicBezTo>
                      <a:pt x="56" y="33"/>
                      <a:pt x="62" y="39"/>
                      <a:pt x="62" y="46"/>
                    </a:cubicBezTo>
                    <a:cubicBezTo>
                      <a:pt x="62" y="53"/>
                      <a:pt x="56" y="59"/>
                      <a:pt x="49" y="59"/>
                    </a:cubicBezTo>
                    <a:close/>
                    <a:moveTo>
                      <a:pt x="100" y="59"/>
                    </a:moveTo>
                    <a:cubicBezTo>
                      <a:pt x="93" y="59"/>
                      <a:pt x="87" y="53"/>
                      <a:pt x="87" y="46"/>
                    </a:cubicBezTo>
                    <a:cubicBezTo>
                      <a:pt x="87" y="39"/>
                      <a:pt x="93" y="33"/>
                      <a:pt x="100" y="33"/>
                    </a:cubicBezTo>
                    <a:cubicBezTo>
                      <a:pt x="107" y="33"/>
                      <a:pt x="113" y="39"/>
                      <a:pt x="113" y="46"/>
                    </a:cubicBezTo>
                    <a:cubicBezTo>
                      <a:pt x="113" y="53"/>
                      <a:pt x="107" y="59"/>
                      <a:pt x="100" y="59"/>
                    </a:cubicBezTo>
                    <a:close/>
                    <a:moveTo>
                      <a:pt x="151" y="59"/>
                    </a:moveTo>
                    <a:cubicBezTo>
                      <a:pt x="144" y="59"/>
                      <a:pt x="138" y="53"/>
                      <a:pt x="138" y="46"/>
                    </a:cubicBezTo>
                    <a:cubicBezTo>
                      <a:pt x="138" y="39"/>
                      <a:pt x="144" y="33"/>
                      <a:pt x="151" y="33"/>
                    </a:cubicBezTo>
                    <a:cubicBezTo>
                      <a:pt x="158" y="33"/>
                      <a:pt x="163" y="39"/>
                      <a:pt x="163" y="46"/>
                    </a:cubicBezTo>
                    <a:cubicBezTo>
                      <a:pt x="163" y="53"/>
                      <a:pt x="158" y="59"/>
                      <a:pt x="151" y="5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sp>
            <p:nvSpPr>
              <p:cNvPr id="8" name="Freeform 19"/>
              <p:cNvSpPr>
                <a:spLocks noEditPoints="1"/>
              </p:cNvSpPr>
              <p:nvPr/>
            </p:nvSpPr>
            <p:spPr bwMode="auto">
              <a:xfrm>
                <a:off x="14400213" y="6111875"/>
                <a:ext cx="1587500" cy="952500"/>
              </a:xfrm>
              <a:custGeom>
                <a:avLst/>
                <a:gdLst>
                  <a:gd name="T0" fmla="*/ 0 w 507"/>
                  <a:gd name="T1" fmla="*/ 268 h 304"/>
                  <a:gd name="T2" fmla="*/ 37 w 507"/>
                  <a:gd name="T3" fmla="*/ 304 h 304"/>
                  <a:gd name="T4" fmla="*/ 471 w 507"/>
                  <a:gd name="T5" fmla="*/ 304 h 304"/>
                  <a:gd name="T6" fmla="*/ 507 w 507"/>
                  <a:gd name="T7" fmla="*/ 268 h 304"/>
                  <a:gd name="T8" fmla="*/ 507 w 507"/>
                  <a:gd name="T9" fmla="*/ 0 h 304"/>
                  <a:gd name="T10" fmla="*/ 0 w 507"/>
                  <a:gd name="T11" fmla="*/ 0 h 304"/>
                  <a:gd name="T12" fmla="*/ 0 w 507"/>
                  <a:gd name="T13" fmla="*/ 268 h 304"/>
                  <a:gd name="T14" fmla="*/ 315 w 507"/>
                  <a:gd name="T15" fmla="*/ 163 h 304"/>
                  <a:gd name="T16" fmla="*/ 374 w 507"/>
                  <a:gd name="T17" fmla="*/ 163 h 304"/>
                  <a:gd name="T18" fmla="*/ 374 w 507"/>
                  <a:gd name="T19" fmla="*/ 257 h 304"/>
                  <a:gd name="T20" fmla="*/ 315 w 507"/>
                  <a:gd name="T21" fmla="*/ 257 h 304"/>
                  <a:gd name="T22" fmla="*/ 315 w 507"/>
                  <a:gd name="T23" fmla="*/ 163 h 304"/>
                  <a:gd name="T24" fmla="*/ 224 w 507"/>
                  <a:gd name="T25" fmla="*/ 122 h 304"/>
                  <a:gd name="T26" fmla="*/ 283 w 507"/>
                  <a:gd name="T27" fmla="*/ 122 h 304"/>
                  <a:gd name="T28" fmla="*/ 283 w 507"/>
                  <a:gd name="T29" fmla="*/ 257 h 304"/>
                  <a:gd name="T30" fmla="*/ 224 w 507"/>
                  <a:gd name="T31" fmla="*/ 257 h 304"/>
                  <a:gd name="T32" fmla="*/ 224 w 507"/>
                  <a:gd name="T33" fmla="*/ 122 h 304"/>
                  <a:gd name="T34" fmla="*/ 133 w 507"/>
                  <a:gd name="T35" fmla="*/ 62 h 304"/>
                  <a:gd name="T36" fmla="*/ 192 w 507"/>
                  <a:gd name="T37" fmla="*/ 62 h 304"/>
                  <a:gd name="T38" fmla="*/ 192 w 507"/>
                  <a:gd name="T39" fmla="*/ 257 h 304"/>
                  <a:gd name="T40" fmla="*/ 133 w 507"/>
                  <a:gd name="T41" fmla="*/ 257 h 304"/>
                  <a:gd name="T42" fmla="*/ 133 w 507"/>
                  <a:gd name="T43" fmla="*/ 6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7" h="304">
                    <a:moveTo>
                      <a:pt x="0" y="268"/>
                    </a:moveTo>
                    <a:cubicBezTo>
                      <a:pt x="0" y="288"/>
                      <a:pt x="17" y="304"/>
                      <a:pt x="37" y="304"/>
                    </a:cubicBezTo>
                    <a:cubicBezTo>
                      <a:pt x="471" y="304"/>
                      <a:pt x="471" y="304"/>
                      <a:pt x="471" y="304"/>
                    </a:cubicBezTo>
                    <a:cubicBezTo>
                      <a:pt x="491" y="304"/>
                      <a:pt x="507" y="288"/>
                      <a:pt x="507" y="268"/>
                    </a:cubicBezTo>
                    <a:cubicBezTo>
                      <a:pt x="507" y="0"/>
                      <a:pt x="507" y="0"/>
                      <a:pt x="507" y="0"/>
                    </a:cubicBezTo>
                    <a:cubicBezTo>
                      <a:pt x="0" y="0"/>
                      <a:pt x="0" y="0"/>
                      <a:pt x="0" y="0"/>
                    </a:cubicBezTo>
                    <a:lnTo>
                      <a:pt x="0" y="268"/>
                    </a:lnTo>
                    <a:close/>
                    <a:moveTo>
                      <a:pt x="315" y="163"/>
                    </a:moveTo>
                    <a:cubicBezTo>
                      <a:pt x="374" y="163"/>
                      <a:pt x="374" y="163"/>
                      <a:pt x="374" y="163"/>
                    </a:cubicBezTo>
                    <a:cubicBezTo>
                      <a:pt x="374" y="257"/>
                      <a:pt x="374" y="257"/>
                      <a:pt x="374" y="257"/>
                    </a:cubicBezTo>
                    <a:cubicBezTo>
                      <a:pt x="315" y="257"/>
                      <a:pt x="315" y="257"/>
                      <a:pt x="315" y="257"/>
                    </a:cubicBezTo>
                    <a:lnTo>
                      <a:pt x="315" y="163"/>
                    </a:lnTo>
                    <a:close/>
                    <a:moveTo>
                      <a:pt x="224" y="122"/>
                    </a:moveTo>
                    <a:cubicBezTo>
                      <a:pt x="283" y="122"/>
                      <a:pt x="283" y="122"/>
                      <a:pt x="283" y="122"/>
                    </a:cubicBezTo>
                    <a:cubicBezTo>
                      <a:pt x="283" y="257"/>
                      <a:pt x="283" y="257"/>
                      <a:pt x="283" y="257"/>
                    </a:cubicBezTo>
                    <a:cubicBezTo>
                      <a:pt x="224" y="257"/>
                      <a:pt x="224" y="257"/>
                      <a:pt x="224" y="257"/>
                    </a:cubicBezTo>
                    <a:lnTo>
                      <a:pt x="224" y="122"/>
                    </a:lnTo>
                    <a:close/>
                    <a:moveTo>
                      <a:pt x="133" y="62"/>
                    </a:moveTo>
                    <a:cubicBezTo>
                      <a:pt x="192" y="62"/>
                      <a:pt x="192" y="62"/>
                      <a:pt x="192" y="62"/>
                    </a:cubicBezTo>
                    <a:cubicBezTo>
                      <a:pt x="192" y="257"/>
                      <a:pt x="192" y="257"/>
                      <a:pt x="192" y="257"/>
                    </a:cubicBezTo>
                    <a:cubicBezTo>
                      <a:pt x="133" y="257"/>
                      <a:pt x="133" y="257"/>
                      <a:pt x="133" y="257"/>
                    </a:cubicBezTo>
                    <a:lnTo>
                      <a:pt x="133" y="6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1400"/>
              </a:p>
            </p:txBody>
          </p:sp>
        </p:grpSp>
        <p:sp>
          <p:nvSpPr>
            <p:cNvPr id="9" name="iṩḷiďê"/>
            <p:cNvSpPr/>
            <p:nvPr/>
          </p:nvSpPr>
          <p:spPr>
            <a:xfrm>
              <a:off x="11201" y="3138"/>
              <a:ext cx="3559" cy="757"/>
            </a:xfrm>
            <a:prstGeom prst="rect">
              <a:avLst/>
            </a:prstGeom>
          </p:spPr>
          <p:txBody>
            <a:bodyPr wrap="none" lIns="90000" tIns="46800" rIns="90000" bIns="46800" anchor="ctr" anchorCtr="1"/>
            <a:lstStyle/>
            <a:p>
              <a:pPr algn="ctr"/>
              <a:r>
                <a:rPr lang="zh-CN" altLang="en-US" sz="2000" b="1" dirty="0">
                  <a:latin typeface="华文细黑" panose="02010600040101010101" charset="-122"/>
                  <a:ea typeface="华文细黑" panose="02010600040101010101" charset="-122"/>
                </a:rPr>
                <a:t>安全性与健壮性</a:t>
              </a:r>
              <a:endParaRPr lang="zh-CN" altLang="en-US" sz="2000" b="1" dirty="0">
                <a:effectLst/>
                <a:latin typeface="华文细黑" panose="02010600040101010101" charset="-122"/>
                <a:ea typeface="华文细黑" panose="02010600040101010101" charset="-122"/>
              </a:endParaRPr>
            </a:p>
          </p:txBody>
        </p:sp>
      </p:grpSp>
      <p:sp>
        <p:nvSpPr>
          <p:cNvPr id="52" name="文本框 51">
            <a:extLst>
              <a:ext uri="{FF2B5EF4-FFF2-40B4-BE49-F238E27FC236}">
                <a16:creationId xmlns:a16="http://schemas.microsoft.com/office/drawing/2014/main" id="{AC411107-148C-E208-EBD7-8E8E6B04B429}"/>
              </a:ext>
            </a:extLst>
          </p:cNvPr>
          <p:cNvSpPr txBox="1"/>
          <p:nvPr/>
        </p:nvSpPr>
        <p:spPr>
          <a:xfrm>
            <a:off x="874069" y="1159020"/>
            <a:ext cx="2939697" cy="1661993"/>
          </a:xfrm>
          <a:prstGeom prst="rect">
            <a:avLst/>
          </a:prstGeom>
          <a:noFill/>
        </p:spPr>
        <p:txBody>
          <a:bodyPr wrap="square" rtlCol="0">
            <a:spAutoFit/>
          </a:bodyPr>
          <a:lstStyle/>
          <a:p>
            <a:r>
              <a:rPr lang="zh-CN" altLang="en-US" b="1" dirty="0"/>
              <a:t>安全性：</a:t>
            </a:r>
            <a:endParaRPr lang="en-US" altLang="zh-CN" b="1" dirty="0"/>
          </a:p>
          <a:p>
            <a:endParaRPr lang="en-US" altLang="zh-CN" sz="1200" dirty="0"/>
          </a:p>
          <a:p>
            <a:r>
              <a:rPr lang="en-US" altLang="zh-CN" sz="1200" b="1" dirty="0"/>
              <a:t>· </a:t>
            </a:r>
            <a:r>
              <a:rPr lang="zh-CN" altLang="en-US" sz="1200" dirty="0"/>
              <a:t>采用了微信小程序官方提供的整体框架</a:t>
            </a:r>
            <a:endParaRPr lang="en-US" altLang="zh-CN" sz="1200" dirty="0"/>
          </a:p>
          <a:p>
            <a:endParaRPr lang="en-US" altLang="zh-CN" sz="1200" dirty="0"/>
          </a:p>
          <a:p>
            <a:r>
              <a:rPr lang="en-US" altLang="zh-CN" sz="1200" b="1" dirty="0"/>
              <a:t>· </a:t>
            </a:r>
            <a:r>
              <a:rPr lang="zh-CN" altLang="en-US" sz="1200" dirty="0"/>
              <a:t>发布时采用了官方设计的隐私协议等</a:t>
            </a:r>
            <a:endParaRPr lang="en-US" altLang="zh-CN" sz="1200" dirty="0"/>
          </a:p>
          <a:p>
            <a:endParaRPr lang="en-US" altLang="zh-CN" sz="1200" dirty="0"/>
          </a:p>
          <a:p>
            <a:r>
              <a:rPr lang="en-US" altLang="zh-CN" sz="1200" b="1" dirty="0"/>
              <a:t>· </a:t>
            </a:r>
            <a:r>
              <a:rPr lang="zh-CN" altLang="en-US" sz="1200" dirty="0"/>
              <a:t>小程序的代码采用了微信官方代码托管平台和</a:t>
            </a:r>
            <a:r>
              <a:rPr lang="en-US" altLang="zh-CN" sz="1200" dirty="0" err="1"/>
              <a:t>gitee</a:t>
            </a:r>
            <a:r>
              <a:rPr lang="zh-CN" altLang="en-US" sz="1200" dirty="0"/>
              <a:t>托管平台同时同步保存</a:t>
            </a:r>
            <a:endParaRPr lang="en-US" altLang="zh-CN" sz="1200" dirty="0"/>
          </a:p>
        </p:txBody>
      </p:sp>
      <p:sp>
        <p:nvSpPr>
          <p:cNvPr id="56" name="文本框 55">
            <a:extLst>
              <a:ext uri="{FF2B5EF4-FFF2-40B4-BE49-F238E27FC236}">
                <a16:creationId xmlns:a16="http://schemas.microsoft.com/office/drawing/2014/main" id="{4690FBEF-9578-6673-C225-27A0991E5372}"/>
              </a:ext>
            </a:extLst>
          </p:cNvPr>
          <p:cNvSpPr txBox="1"/>
          <p:nvPr/>
        </p:nvSpPr>
        <p:spPr>
          <a:xfrm>
            <a:off x="4932040" y="1159020"/>
            <a:ext cx="3240360" cy="1477328"/>
          </a:xfrm>
          <a:prstGeom prst="rect">
            <a:avLst/>
          </a:prstGeom>
          <a:noFill/>
        </p:spPr>
        <p:txBody>
          <a:bodyPr wrap="square" rtlCol="0">
            <a:spAutoFit/>
          </a:bodyPr>
          <a:lstStyle/>
          <a:p>
            <a:r>
              <a:rPr lang="zh-CN" altLang="en-US" b="1" dirty="0"/>
              <a:t>健壮性：</a:t>
            </a:r>
            <a:endParaRPr lang="en-US" altLang="zh-CN" b="1" dirty="0"/>
          </a:p>
          <a:p>
            <a:endParaRPr lang="en-US" altLang="zh-CN" sz="1200" dirty="0"/>
          </a:p>
          <a:p>
            <a:r>
              <a:rPr lang="en-US" altLang="zh-CN" sz="1200" b="1" dirty="0"/>
              <a:t>· </a:t>
            </a:r>
            <a:r>
              <a:rPr lang="zh-CN" altLang="en-US" sz="1200" dirty="0"/>
              <a:t>管理员体验版本进行</a:t>
            </a:r>
            <a:r>
              <a:rPr lang="en-US" altLang="zh-CN" sz="1200" dirty="0"/>
              <a:t>bug</a:t>
            </a:r>
            <a:r>
              <a:rPr lang="zh-CN" altLang="en-US" sz="1200" dirty="0"/>
              <a:t>修复</a:t>
            </a:r>
            <a:endParaRPr lang="en-US" altLang="zh-CN" sz="1200" dirty="0"/>
          </a:p>
          <a:p>
            <a:endParaRPr lang="en-US" altLang="zh-CN" sz="1200" b="1" dirty="0"/>
          </a:p>
          <a:p>
            <a:r>
              <a:rPr lang="en-US" altLang="zh-CN" sz="1200" b="1" dirty="0"/>
              <a:t>· </a:t>
            </a:r>
            <a:r>
              <a:rPr lang="zh-CN" altLang="en-US" sz="1200" dirty="0"/>
              <a:t>体验版本初步进行用户测试</a:t>
            </a:r>
            <a:endParaRPr lang="en-US" altLang="zh-CN" sz="1200" dirty="0"/>
          </a:p>
          <a:p>
            <a:endParaRPr lang="en-US" altLang="zh-CN" sz="1200" dirty="0"/>
          </a:p>
          <a:p>
            <a:r>
              <a:rPr lang="en-US" altLang="zh-CN" sz="1200" b="1" dirty="0"/>
              <a:t>· </a:t>
            </a:r>
            <a:r>
              <a:rPr lang="zh-CN" altLang="en-US" sz="1200" dirty="0"/>
              <a:t>发布正式版本，并且目前反馈正常</a:t>
            </a:r>
          </a:p>
        </p:txBody>
      </p:sp>
      <p:pic>
        <p:nvPicPr>
          <p:cNvPr id="4" name="图片 3">
            <a:extLst>
              <a:ext uri="{FF2B5EF4-FFF2-40B4-BE49-F238E27FC236}">
                <a16:creationId xmlns:a16="http://schemas.microsoft.com/office/drawing/2014/main" id="{246DD80D-7D6C-9B65-A846-80DC64219090}"/>
              </a:ext>
            </a:extLst>
          </p:cNvPr>
          <p:cNvPicPr>
            <a:picLocks noChangeAspect="1"/>
          </p:cNvPicPr>
          <p:nvPr/>
        </p:nvPicPr>
        <p:blipFill>
          <a:blip r:embed="rId2"/>
          <a:stretch>
            <a:fillRect/>
          </a:stretch>
        </p:blipFill>
        <p:spPr>
          <a:xfrm>
            <a:off x="1223628" y="2902389"/>
            <a:ext cx="6104055" cy="2092299"/>
          </a:xfrm>
          <a:prstGeom prst="rect">
            <a:avLst/>
          </a:prstGeom>
        </p:spPr>
      </p:pic>
    </p:spTree>
    <p:extLst>
      <p:ext uri="{BB962C8B-B14F-4D97-AF65-F5344CB8AC3E}">
        <p14:creationId xmlns:p14="http://schemas.microsoft.com/office/powerpoint/2010/main" val="4144106196"/>
      </p:ext>
    </p:extLst>
  </p:cSld>
  <p:clrMapOvr>
    <a:masterClrMapping/>
  </p:clrMapOvr>
  <p:transition>
    <p:comb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
          <p:cNvSpPr txBox="1"/>
          <p:nvPr/>
        </p:nvSpPr>
        <p:spPr>
          <a:xfrm>
            <a:off x="5292242" y="2608148"/>
            <a:ext cx="1239520" cy="252730"/>
          </a:xfrm>
          <a:prstGeom prst="rect">
            <a:avLst/>
          </a:prstGeom>
          <a:noFill/>
        </p:spPr>
        <p:txBody>
          <a:bodyPr wrap="none" lIns="68581" tIns="34291" rIns="68581" bIns="34291" rtlCol="0">
            <a:spAutoFit/>
          </a:bodyPr>
          <a:lstStyle>
            <a:defPPr>
              <a:defRPr lang="zh-CN"/>
            </a:defPPr>
            <a:lvl1pPr>
              <a:defRPr sz="1600">
                <a:solidFill>
                  <a:schemeClr val="tx1">
                    <a:lumMod val="50000"/>
                    <a:lumOff val="50000"/>
                  </a:schemeClr>
                </a:solidFill>
                <a:latin typeface="Arial" panose="020B0604020202020204" pitchFamily="34" charset="0"/>
                <a:ea typeface="Adobe 仿宋 Std R" panose="02020400000000000000" pitchFamily="18" charset="-122"/>
                <a:cs typeface="Arial" panose="020B0604020202020204" pitchFamily="34" charset="0"/>
              </a:defRPr>
            </a:lvl1pPr>
          </a:lstStyle>
          <a:p>
            <a:pPr algn="l">
              <a:buFont typeface="Arial" panose="020B0604020202020204" pitchFamily="34" charset="0"/>
              <a:buChar char="•"/>
            </a:pPr>
            <a:r>
              <a:rPr lang="en-US" altLang="zh-CN" sz="1200" dirty="0">
                <a:solidFill>
                  <a:schemeClr val="tx1">
                    <a:lumMod val="65000"/>
                    <a:lumOff val="35000"/>
                  </a:schemeClr>
                </a:solidFill>
              </a:rPr>
              <a:t>Project function</a:t>
            </a:r>
          </a:p>
        </p:txBody>
      </p:sp>
      <p:sp>
        <p:nvSpPr>
          <p:cNvPr id="5" name="文本框 1"/>
          <p:cNvSpPr txBox="1"/>
          <p:nvPr/>
        </p:nvSpPr>
        <p:spPr>
          <a:xfrm>
            <a:off x="4247964" y="1888468"/>
            <a:ext cx="3404615" cy="560705"/>
          </a:xfrm>
          <a:prstGeom prst="rect">
            <a:avLst/>
          </a:prstGeom>
          <a:noFill/>
          <a:effectLst/>
        </p:spPr>
        <p:txBody>
          <a:bodyPr wrap="square" lIns="68581" tIns="34291" rIns="68581" bIns="34291" rtlCol="0">
            <a:spAutoFit/>
          </a:bodyPr>
          <a:lstStyle>
            <a:defPPr>
              <a:defRPr lang="zh-CN"/>
            </a:defPPr>
            <a:lvl1pPr algn="ctr">
              <a:defRPr sz="2800" b="1" spc="600">
                <a:solidFill>
                  <a:schemeClr val="tx1">
                    <a:lumMod val="50000"/>
                    <a:lumOff val="50000"/>
                  </a:schemeClr>
                </a:solidFill>
                <a:latin typeface="微软雅黑" panose="020B0503020204020204" pitchFamily="34" charset="-122"/>
                <a:ea typeface="微软雅黑" panose="020B0503020204020204" pitchFamily="34" charset="-122"/>
              </a:defRPr>
            </a:lvl1pPr>
          </a:lstStyle>
          <a:p>
            <a:r>
              <a:rPr lang="zh-CN" altLang="en-US" sz="3200" dirty="0">
                <a:solidFill>
                  <a:schemeClr val="tx1">
                    <a:lumMod val="75000"/>
                    <a:lumOff val="25000"/>
                  </a:schemeClr>
                </a:solidFill>
                <a:latin typeface="华文细黑" panose="02010600040101010101" charset="-122"/>
                <a:ea typeface="华文细黑" panose="02010600040101010101" charset="-122"/>
                <a:cs typeface="博洋行书 7000" panose="02000600000000000000" pitchFamily="2" charset="-122"/>
              </a:rPr>
              <a:t>项目功能</a:t>
            </a:r>
          </a:p>
        </p:txBody>
      </p:sp>
      <p:sp>
        <p:nvSpPr>
          <p:cNvPr id="7" name="Freeform 11"/>
          <p:cNvSpPr/>
          <p:nvPr/>
        </p:nvSpPr>
        <p:spPr bwMode="auto">
          <a:xfrm rot="10800000">
            <a:off x="3524577" y="1766086"/>
            <a:ext cx="828000" cy="828000"/>
          </a:xfrm>
          <a:custGeom>
            <a:avLst/>
            <a:gdLst>
              <a:gd name="T0" fmla="*/ 1390 w 1390"/>
              <a:gd name="T1" fmla="*/ 710 h 1416"/>
              <a:gd name="T2" fmla="*/ 1389 w 1390"/>
              <a:gd name="T3" fmla="*/ 756 h 1416"/>
              <a:gd name="T4" fmla="*/ 1385 w 1390"/>
              <a:gd name="T5" fmla="*/ 802 h 1416"/>
              <a:gd name="T6" fmla="*/ 1377 w 1390"/>
              <a:gd name="T7" fmla="*/ 848 h 1416"/>
              <a:gd name="T8" fmla="*/ 1320 w 1390"/>
              <a:gd name="T9" fmla="*/ 999 h 1416"/>
              <a:gd name="T10" fmla="*/ 1302 w 1390"/>
              <a:gd name="T11" fmla="*/ 1035 h 1416"/>
              <a:gd name="T12" fmla="*/ 910 w 1390"/>
              <a:gd name="T13" fmla="*/ 1363 h 1416"/>
              <a:gd name="T14" fmla="*/ 878 w 1390"/>
              <a:gd name="T15" fmla="*/ 1372 h 1416"/>
              <a:gd name="T16" fmla="*/ 845 w 1390"/>
              <a:gd name="T17" fmla="*/ 1379 h 1416"/>
              <a:gd name="T18" fmla="*/ 818 w 1390"/>
              <a:gd name="T19" fmla="*/ 1384 h 1416"/>
              <a:gd name="T20" fmla="*/ 441 w 1390"/>
              <a:gd name="T21" fmla="*/ 1340 h 1416"/>
              <a:gd name="T22" fmla="*/ 414 w 1390"/>
              <a:gd name="T23" fmla="*/ 1327 h 1416"/>
              <a:gd name="T24" fmla="*/ 188 w 1390"/>
              <a:gd name="T25" fmla="*/ 1155 h 1416"/>
              <a:gd name="T26" fmla="*/ 172 w 1390"/>
              <a:gd name="T27" fmla="*/ 1134 h 1416"/>
              <a:gd name="T28" fmla="*/ 156 w 1390"/>
              <a:gd name="T29" fmla="*/ 1114 h 1416"/>
              <a:gd name="T30" fmla="*/ 117 w 1390"/>
              <a:gd name="T31" fmla="*/ 1062 h 1416"/>
              <a:gd name="T32" fmla="*/ 101 w 1390"/>
              <a:gd name="T33" fmla="*/ 1035 h 1416"/>
              <a:gd name="T34" fmla="*/ 14 w 1390"/>
              <a:gd name="T35" fmla="*/ 774 h 1416"/>
              <a:gd name="T36" fmla="*/ 10 w 1390"/>
              <a:gd name="T37" fmla="*/ 745 h 1416"/>
              <a:gd name="T38" fmla="*/ 45 w 1390"/>
              <a:gd name="T39" fmla="*/ 519 h 1416"/>
              <a:gd name="T40" fmla="*/ 52 w 1390"/>
              <a:gd name="T41" fmla="*/ 496 h 1416"/>
              <a:gd name="T42" fmla="*/ 80 w 1390"/>
              <a:gd name="T43" fmla="*/ 429 h 1416"/>
              <a:gd name="T44" fmla="*/ 94 w 1390"/>
              <a:gd name="T45" fmla="*/ 399 h 1416"/>
              <a:gd name="T46" fmla="*/ 354 w 1390"/>
              <a:gd name="T47" fmla="*/ 124 h 1416"/>
              <a:gd name="T48" fmla="*/ 393 w 1390"/>
              <a:gd name="T49" fmla="*/ 104 h 1416"/>
              <a:gd name="T50" fmla="*/ 840 w 1390"/>
              <a:gd name="T51" fmla="*/ 37 h 1416"/>
              <a:gd name="T52" fmla="*/ 887 w 1390"/>
              <a:gd name="T53" fmla="*/ 45 h 1416"/>
              <a:gd name="T54" fmla="*/ 1167 w 1390"/>
              <a:gd name="T55" fmla="*/ 190 h 1416"/>
              <a:gd name="T56" fmla="*/ 1192 w 1390"/>
              <a:gd name="T57" fmla="*/ 219 h 1416"/>
              <a:gd name="T58" fmla="*/ 1213 w 1390"/>
              <a:gd name="T59" fmla="*/ 251 h 1416"/>
              <a:gd name="T60" fmla="*/ 1388 w 1390"/>
              <a:gd name="T61" fmla="*/ 661 h 1416"/>
              <a:gd name="T62" fmla="*/ 1390 w 1390"/>
              <a:gd name="T63" fmla="*/ 710 h 1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0" h="1416">
                <a:moveTo>
                  <a:pt x="1390" y="710"/>
                </a:moveTo>
                <a:cubicBezTo>
                  <a:pt x="1390" y="725"/>
                  <a:pt x="1390" y="741"/>
                  <a:pt x="1389" y="756"/>
                </a:cubicBezTo>
                <a:cubicBezTo>
                  <a:pt x="1388" y="771"/>
                  <a:pt x="1387" y="787"/>
                  <a:pt x="1385" y="802"/>
                </a:cubicBezTo>
                <a:cubicBezTo>
                  <a:pt x="1383" y="818"/>
                  <a:pt x="1380" y="833"/>
                  <a:pt x="1377" y="848"/>
                </a:cubicBezTo>
                <a:cubicBezTo>
                  <a:pt x="1363" y="901"/>
                  <a:pt x="1344" y="951"/>
                  <a:pt x="1320" y="999"/>
                </a:cubicBezTo>
                <a:cubicBezTo>
                  <a:pt x="1314" y="1011"/>
                  <a:pt x="1308" y="1023"/>
                  <a:pt x="1302" y="1035"/>
                </a:cubicBezTo>
                <a:cubicBezTo>
                  <a:pt x="1238" y="1212"/>
                  <a:pt x="1090" y="1324"/>
                  <a:pt x="910" y="1363"/>
                </a:cubicBezTo>
                <a:cubicBezTo>
                  <a:pt x="899" y="1366"/>
                  <a:pt x="889" y="1369"/>
                  <a:pt x="878" y="1372"/>
                </a:cubicBezTo>
                <a:cubicBezTo>
                  <a:pt x="867" y="1375"/>
                  <a:pt x="856" y="1377"/>
                  <a:pt x="845" y="1379"/>
                </a:cubicBezTo>
                <a:cubicBezTo>
                  <a:pt x="836" y="1381"/>
                  <a:pt x="827" y="1383"/>
                  <a:pt x="818" y="1384"/>
                </a:cubicBezTo>
                <a:cubicBezTo>
                  <a:pt x="690" y="1416"/>
                  <a:pt x="562" y="1376"/>
                  <a:pt x="441" y="1340"/>
                </a:cubicBezTo>
                <a:cubicBezTo>
                  <a:pt x="432" y="1336"/>
                  <a:pt x="423" y="1332"/>
                  <a:pt x="414" y="1327"/>
                </a:cubicBezTo>
                <a:cubicBezTo>
                  <a:pt x="330" y="1284"/>
                  <a:pt x="246" y="1236"/>
                  <a:pt x="188" y="1155"/>
                </a:cubicBezTo>
                <a:cubicBezTo>
                  <a:pt x="183" y="1148"/>
                  <a:pt x="177" y="1141"/>
                  <a:pt x="172" y="1134"/>
                </a:cubicBezTo>
                <a:cubicBezTo>
                  <a:pt x="166" y="1128"/>
                  <a:pt x="161" y="1121"/>
                  <a:pt x="156" y="1114"/>
                </a:cubicBezTo>
                <a:cubicBezTo>
                  <a:pt x="142" y="1097"/>
                  <a:pt x="129" y="1080"/>
                  <a:pt x="117" y="1062"/>
                </a:cubicBezTo>
                <a:cubicBezTo>
                  <a:pt x="112" y="1053"/>
                  <a:pt x="106" y="1044"/>
                  <a:pt x="101" y="1035"/>
                </a:cubicBezTo>
                <a:cubicBezTo>
                  <a:pt x="46" y="960"/>
                  <a:pt x="18" y="872"/>
                  <a:pt x="14" y="774"/>
                </a:cubicBezTo>
                <a:cubicBezTo>
                  <a:pt x="13" y="764"/>
                  <a:pt x="11" y="755"/>
                  <a:pt x="10" y="745"/>
                </a:cubicBezTo>
                <a:cubicBezTo>
                  <a:pt x="0" y="670"/>
                  <a:pt x="14" y="593"/>
                  <a:pt x="45" y="519"/>
                </a:cubicBezTo>
                <a:cubicBezTo>
                  <a:pt x="47" y="511"/>
                  <a:pt x="50" y="504"/>
                  <a:pt x="52" y="496"/>
                </a:cubicBezTo>
                <a:cubicBezTo>
                  <a:pt x="61" y="473"/>
                  <a:pt x="70" y="451"/>
                  <a:pt x="80" y="429"/>
                </a:cubicBezTo>
                <a:cubicBezTo>
                  <a:pt x="84" y="419"/>
                  <a:pt x="89" y="409"/>
                  <a:pt x="94" y="399"/>
                </a:cubicBezTo>
                <a:cubicBezTo>
                  <a:pt x="152" y="286"/>
                  <a:pt x="240" y="187"/>
                  <a:pt x="354" y="124"/>
                </a:cubicBezTo>
                <a:cubicBezTo>
                  <a:pt x="367" y="116"/>
                  <a:pt x="380" y="110"/>
                  <a:pt x="393" y="104"/>
                </a:cubicBezTo>
                <a:cubicBezTo>
                  <a:pt x="530" y="24"/>
                  <a:pt x="690" y="0"/>
                  <a:pt x="840" y="37"/>
                </a:cubicBezTo>
                <a:cubicBezTo>
                  <a:pt x="856" y="39"/>
                  <a:pt x="871" y="42"/>
                  <a:pt x="887" y="45"/>
                </a:cubicBezTo>
                <a:cubicBezTo>
                  <a:pt x="993" y="67"/>
                  <a:pt x="1094" y="110"/>
                  <a:pt x="1167" y="190"/>
                </a:cubicBezTo>
                <a:cubicBezTo>
                  <a:pt x="1176" y="199"/>
                  <a:pt x="1184" y="209"/>
                  <a:pt x="1192" y="219"/>
                </a:cubicBezTo>
                <a:cubicBezTo>
                  <a:pt x="1199" y="229"/>
                  <a:pt x="1206" y="240"/>
                  <a:pt x="1213" y="251"/>
                </a:cubicBezTo>
                <a:cubicBezTo>
                  <a:pt x="1322" y="360"/>
                  <a:pt x="1374" y="512"/>
                  <a:pt x="1388" y="661"/>
                </a:cubicBezTo>
                <a:cubicBezTo>
                  <a:pt x="1390" y="677"/>
                  <a:pt x="1390" y="694"/>
                  <a:pt x="1390" y="710"/>
                </a:cubicBezTo>
                <a:close/>
              </a:path>
            </a:pathLst>
          </a:custGeom>
          <a:noFill/>
          <a:ln w="28575">
            <a:solidFill>
              <a:srgbClr val="261F1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noAutofit/>
          </a:bodyPr>
          <a:lstStyle/>
          <a:p>
            <a:pPr algn="ctr"/>
            <a:endParaRPr lang="zh-CN" altLang="en-US" sz="800" dirty="0">
              <a:solidFill>
                <a:srgbClr val="7F7F7F"/>
              </a:solidFill>
              <a:latin typeface="微软雅黑" panose="020B0503020204020204" pitchFamily="34" charset="-122"/>
              <a:ea typeface="微软雅黑" panose="020B0503020204020204" pitchFamily="34" charset="-122"/>
            </a:endParaRPr>
          </a:p>
        </p:txBody>
      </p:sp>
      <p:sp>
        <p:nvSpPr>
          <p:cNvPr id="8" name="文本框 1"/>
          <p:cNvSpPr txBox="1"/>
          <p:nvPr/>
        </p:nvSpPr>
        <p:spPr>
          <a:xfrm>
            <a:off x="3608092" y="1874098"/>
            <a:ext cx="720080" cy="560705"/>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spc="450" dirty="0">
                <a:solidFill>
                  <a:schemeClr val="tx1">
                    <a:lumMod val="75000"/>
                    <a:lumOff val="25000"/>
                  </a:schemeClr>
                </a:solidFill>
                <a:latin typeface="博洋行书 7000" panose="02000600000000000000" pitchFamily="2" charset="-122"/>
                <a:ea typeface="博洋行书 7000" panose="02000600000000000000" pitchFamily="2" charset="-122"/>
                <a:cs typeface="博洋行书 7000" panose="02000600000000000000" pitchFamily="2" charset="-122"/>
              </a:rPr>
              <a:t>2</a:t>
            </a:r>
          </a:p>
        </p:txBody>
      </p:sp>
      <p:pic>
        <p:nvPicPr>
          <p:cNvPr id="3" name="图片 2"/>
          <p:cNvPicPr>
            <a:picLocks noChangeAspect="1"/>
          </p:cNvPicPr>
          <p:nvPr/>
        </p:nvPicPr>
        <p:blipFill>
          <a:blip r:embed="rId2"/>
          <a:stretch>
            <a:fillRect/>
          </a:stretch>
        </p:blipFill>
        <p:spPr>
          <a:xfrm flipH="1">
            <a:off x="-3175" y="1765935"/>
            <a:ext cx="3352800" cy="3421380"/>
          </a:xfrm>
          <a:prstGeom prst="rect">
            <a:avLst/>
          </a:prstGeom>
        </p:spPr>
      </p:pic>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730"/>
                                        <p:tgtEl>
                                          <p:spTgt spid="7"/>
                                        </p:tgtEl>
                                      </p:cBhvr>
                                    </p:animEffect>
                                  </p:childTnLst>
                                </p:cTn>
                              </p:par>
                              <p:par>
                                <p:cTn id="8" presetID="8" presetClass="emph" presetSubtype="0" repeatCount="indefinite" fill="hold" grpId="1" nodeType="withEffect">
                                  <p:stCondLst>
                                    <p:cond delay="250"/>
                                  </p:stCondLst>
                                  <p:childTnLst>
                                    <p:animRot by="21600000">
                                      <p:cBhvr>
                                        <p:cTn id="9" dur="2000" fill="hold"/>
                                        <p:tgtEl>
                                          <p:spTgt spid="7"/>
                                        </p:tgtEl>
                                        <p:attrNameLst>
                                          <p:attrName>r</p:attrName>
                                        </p:attrNameLst>
                                      </p:cBhvr>
                                    </p:animRot>
                                  </p:childTnLst>
                                </p:cTn>
                              </p:par>
                              <p:par>
                                <p:cTn id="10" presetID="2" presetClass="entr" presetSubtype="4" accel="72000" fill="hold" grpId="0" nodeType="withEffect">
                                  <p:stCondLst>
                                    <p:cond delay="250"/>
                                  </p:stCondLst>
                                  <p:iterate type="lt">
                                    <p:tmPct val="0"/>
                                  </p:iterate>
                                  <p:childTnLst>
                                    <p:set>
                                      <p:cBhvr>
                                        <p:cTn id="11" dur="1" fill="hold">
                                          <p:stCondLst>
                                            <p:cond delay="0"/>
                                          </p:stCondLst>
                                        </p:cTn>
                                        <p:tgtEl>
                                          <p:spTgt spid="8"/>
                                        </p:tgtEl>
                                        <p:attrNameLst>
                                          <p:attrName>style.visibility</p:attrName>
                                        </p:attrNameLst>
                                      </p:cBhvr>
                                      <p:to>
                                        <p:strVal val="visible"/>
                                      </p:to>
                                    </p:set>
                                    <p:anim calcmode="lin" valueType="num">
                                      <p:cBhvr additive="base">
                                        <p:cTn id="12" dur="730" fill="hold"/>
                                        <p:tgtEl>
                                          <p:spTgt spid="8"/>
                                        </p:tgtEl>
                                        <p:attrNameLst>
                                          <p:attrName>ppt_x</p:attrName>
                                        </p:attrNameLst>
                                      </p:cBhvr>
                                      <p:tavLst>
                                        <p:tav tm="0">
                                          <p:val>
                                            <p:strVal val="#ppt_x"/>
                                          </p:val>
                                        </p:tav>
                                        <p:tav tm="100000">
                                          <p:val>
                                            <p:strVal val="#ppt_x"/>
                                          </p:val>
                                        </p:tav>
                                      </p:tavLst>
                                    </p:anim>
                                    <p:anim calcmode="lin" valueType="num">
                                      <p:cBhvr additive="base">
                                        <p:cTn id="13" dur="730" fill="hold"/>
                                        <p:tgtEl>
                                          <p:spTgt spid="8"/>
                                        </p:tgtEl>
                                        <p:attrNameLst>
                                          <p:attrName>ppt_y</p:attrName>
                                        </p:attrNameLst>
                                      </p:cBhvr>
                                      <p:tavLst>
                                        <p:tav tm="0">
                                          <p:val>
                                            <p:strVal val="1+#ppt_h/2"/>
                                          </p:val>
                                        </p:tav>
                                        <p:tav tm="100000">
                                          <p:val>
                                            <p:strVal val="#ppt_y"/>
                                          </p:val>
                                        </p:tav>
                                      </p:tavLst>
                                    </p:anim>
                                  </p:childTnLst>
                                </p:cTn>
                              </p:par>
                              <p:par>
                                <p:cTn id="14" presetID="41" presetClass="entr" presetSubtype="0" fill="hold" grpId="0" nodeType="withEffect">
                                  <p:stCondLst>
                                    <p:cond delay="1100"/>
                                  </p:stCondLst>
                                  <p:iterate type="lt">
                                    <p:tmPct val="10000"/>
                                  </p:iterate>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5"/>
                                        </p:tgtEl>
                                        <p:attrNameLst>
                                          <p:attrName>ppt_y</p:attrName>
                                        </p:attrNameLst>
                                      </p:cBhvr>
                                      <p:tavLst>
                                        <p:tav tm="0">
                                          <p:val>
                                            <p:strVal val="#ppt_y"/>
                                          </p:val>
                                        </p:tav>
                                        <p:tav tm="100000">
                                          <p:val>
                                            <p:strVal val="#ppt_y"/>
                                          </p:val>
                                        </p:tav>
                                      </p:tavLst>
                                    </p:anim>
                                    <p:anim calcmode="lin" valueType="num">
                                      <p:cBhvr>
                                        <p:cTn id="18"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5"/>
                                        </p:tgtEl>
                                      </p:cBhvr>
                                    </p:animEffect>
                                  </p:childTnLst>
                                </p:cTn>
                              </p:par>
                              <p:par>
                                <p:cTn id="21" presetID="2" presetClass="entr" presetSubtype="8" fill="hold" grpId="0" nodeType="withEffect">
                                  <p:stCondLst>
                                    <p:cond delay="170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P spid="7" grpId="0" bldLvl="0" animBg="1"/>
      <p:bldP spid="7" grpId="1" bldLvl="0" animBg="1"/>
      <p:bldP spid="8"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827596" y="1564053"/>
            <a:ext cx="2981473" cy="97599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defRPr sz="1800">
                <a:solidFill>
                  <a:srgbClr val="000000"/>
                </a:solidFill>
              </a:defRPr>
            </a:pP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用户可用微信账号登录小程序，小程序将记录用户所有的行为和状态，并在特定的界面显示。用户退出不会删除数据库中的数据。</a:t>
            </a:r>
          </a:p>
        </p:txBody>
      </p:sp>
      <p:sp>
        <p:nvSpPr>
          <p:cNvPr id="16" name="矩形 15"/>
          <p:cNvSpPr/>
          <p:nvPr/>
        </p:nvSpPr>
        <p:spPr>
          <a:xfrm>
            <a:off x="647700" y="1240155"/>
            <a:ext cx="2915920" cy="337185"/>
          </a:xfrm>
          <a:prstGeom prst="rect">
            <a:avLst/>
          </a:prstGeom>
        </p:spPr>
        <p:txBody>
          <a:bodyPr wrap="square">
            <a:spAutoFit/>
          </a:bodyPr>
          <a:lstStyle/>
          <a:p>
            <a:pPr algn="l"/>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登录实现用户在线和同步</a:t>
            </a:r>
          </a:p>
        </p:txBody>
      </p:sp>
      <p:sp>
        <p:nvSpPr>
          <p:cNvPr id="10" name="文本框 37"/>
          <p:cNvSpPr txBox="1"/>
          <p:nvPr/>
        </p:nvSpPr>
        <p:spPr>
          <a:xfrm>
            <a:off x="196716" y="181655"/>
            <a:ext cx="3259160" cy="464185"/>
          </a:xfrm>
          <a:prstGeom prst="rect">
            <a:avLst/>
          </a:prstGeom>
          <a:noFill/>
        </p:spPr>
        <p:txBody>
          <a:bodyPr wrap="square" lIns="96434" tIns="48217" rIns="96434" bIns="48217" rtlCol="0">
            <a:spAutoFit/>
          </a:bodyPr>
          <a:lstStyle/>
          <a:p>
            <a:pPr defTabSz="963930"/>
            <a:r>
              <a:rPr lang="zh-CN" altLang="en-US" sz="2400" b="1" dirty="0">
                <a:solidFill>
                  <a:schemeClr val="tx1">
                    <a:lumMod val="75000"/>
                    <a:lumOff val="25000"/>
                  </a:schemeClr>
                </a:solidFill>
                <a:effectLst>
                  <a:outerShdw blurRad="38100" dist="38100" dir="2700000" algn="tl">
                    <a:srgbClr val="000000">
                      <a:alpha val="43137"/>
                    </a:srgbClr>
                  </a:outerShdw>
                </a:effectLst>
                <a:latin typeface="博洋行书 7000" panose="02000600000000000000" pitchFamily="2" charset="-122"/>
                <a:ea typeface="博洋行书 7000" panose="02000600000000000000" pitchFamily="2" charset="-122"/>
                <a:cs typeface="博洋行书 7000" panose="02000600000000000000" pitchFamily="2" charset="-122"/>
                <a:sym typeface="+mn-lt"/>
              </a:rPr>
              <a:t>项目功能</a:t>
            </a:r>
          </a:p>
        </p:txBody>
      </p:sp>
      <p:sp>
        <p:nvSpPr>
          <p:cNvPr id="2" name="文本框 38"/>
          <p:cNvSpPr txBox="1"/>
          <p:nvPr/>
        </p:nvSpPr>
        <p:spPr>
          <a:xfrm>
            <a:off x="395536" y="649707"/>
            <a:ext cx="2592288" cy="279400"/>
          </a:xfrm>
          <a:prstGeom prst="rect">
            <a:avLst/>
          </a:prstGeom>
          <a:noFill/>
        </p:spPr>
        <p:txBody>
          <a:bodyPr wrap="square" lIns="96434" tIns="48217" rIns="96434" bIns="48217" rtlCol="0">
            <a:spAutoFit/>
          </a:bodyPr>
          <a:lstStyle/>
          <a:p>
            <a:pPr algn="l" defTabSz="963930"/>
            <a:r>
              <a:rPr lang="zh-CN" altLang="en-US" sz="1200" dirty="0">
                <a:solidFill>
                  <a:schemeClr val="tx1">
                    <a:lumMod val="65000"/>
                    <a:lumOff val="35000"/>
                  </a:schemeClr>
                </a:solidFill>
                <a:latin typeface="博洋行书 7000" panose="02000600000000000000" pitchFamily="2" charset="-122"/>
                <a:ea typeface="博洋行书 7000" panose="02000600000000000000" pitchFamily="2" charset="-122"/>
                <a:cs typeface="博洋行书 7000" panose="02000600000000000000" pitchFamily="2" charset="-122"/>
                <a:sym typeface="+mn-lt"/>
              </a:rPr>
              <a:t>小程序主要功能介绍</a:t>
            </a:r>
            <a:endParaRPr lang="en-US" altLang="zh-CN" sz="1200" dirty="0">
              <a:solidFill>
                <a:schemeClr val="tx1">
                  <a:lumMod val="65000"/>
                  <a:lumOff val="35000"/>
                </a:schemeClr>
              </a:solidFill>
              <a:latin typeface="博洋行书 7000" panose="02000600000000000000" pitchFamily="2" charset="-122"/>
              <a:ea typeface="博洋行书 7000" panose="02000600000000000000" pitchFamily="2" charset="-122"/>
              <a:cs typeface="博洋行书 7000" panose="02000600000000000000" pitchFamily="2" charset="-122"/>
              <a:sym typeface="+mn-lt"/>
            </a:endParaRPr>
          </a:p>
        </p:txBody>
      </p:sp>
      <p:sp>
        <p:nvSpPr>
          <p:cNvPr id="3" name="矩形 2"/>
          <p:cNvSpPr/>
          <p:nvPr/>
        </p:nvSpPr>
        <p:spPr>
          <a:xfrm>
            <a:off x="683260" y="2682240"/>
            <a:ext cx="2915920" cy="337185"/>
          </a:xfrm>
          <a:prstGeom prst="rect">
            <a:avLst/>
          </a:prstGeom>
        </p:spPr>
        <p:txBody>
          <a:bodyPr wrap="square">
            <a:spAutoFit/>
          </a:bodyPr>
          <a:lstStyle/>
          <a:p>
            <a:pPr algn="l"/>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海量题集可供选择</a:t>
            </a:r>
          </a:p>
        </p:txBody>
      </p:sp>
      <p:sp>
        <p:nvSpPr>
          <p:cNvPr id="4" name="矩形 3"/>
          <p:cNvSpPr/>
          <p:nvPr/>
        </p:nvSpPr>
        <p:spPr>
          <a:xfrm>
            <a:off x="828231" y="3040428"/>
            <a:ext cx="2981473" cy="119697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defRPr sz="1800">
                <a:solidFill>
                  <a:srgbClr val="000000"/>
                </a:solidFill>
              </a:defRPr>
            </a:pP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小程序的</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题库</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界面提供小学一到六年级语数外三个科目的题集供用户选择，用户可在题库界面直接刷题，也可以将该题集添加到快捷入口</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正在刷题</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，之后可以直接进入</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正在刷题</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界面进行刷题。</a:t>
            </a:r>
          </a:p>
        </p:txBody>
      </p:sp>
      <p:sp>
        <p:nvSpPr>
          <p:cNvPr id="5" name="矩形 4"/>
          <p:cNvSpPr/>
          <p:nvPr/>
        </p:nvSpPr>
        <p:spPr>
          <a:xfrm>
            <a:off x="4932045" y="1226820"/>
            <a:ext cx="3751580" cy="337185"/>
          </a:xfrm>
          <a:prstGeom prst="rect">
            <a:avLst/>
          </a:prstGeom>
        </p:spPr>
        <p:txBody>
          <a:bodyPr wrap="square">
            <a:spAutoFit/>
          </a:bodyPr>
          <a:lstStyle/>
          <a:p>
            <a:pPr algn="l"/>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从快捷入口进入当前正在刷的题集</a:t>
            </a:r>
          </a:p>
        </p:txBody>
      </p:sp>
      <p:sp>
        <p:nvSpPr>
          <p:cNvPr id="6" name="矩形 5"/>
          <p:cNvSpPr/>
          <p:nvPr/>
        </p:nvSpPr>
        <p:spPr>
          <a:xfrm>
            <a:off x="5148136" y="1564053"/>
            <a:ext cx="2981473" cy="97599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defRPr sz="1800">
                <a:solidFill>
                  <a:srgbClr val="000000"/>
                </a:solidFill>
              </a:defRPr>
            </a:pP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用户可以在</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题库</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中选择一个想刷的题集添加到快捷入口</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正在刷题</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中，之后可以直接进入</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正在刷题</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界面进行刷题，使刷题过程更加快速便捷。</a:t>
            </a:r>
          </a:p>
        </p:txBody>
      </p:sp>
      <p:sp>
        <p:nvSpPr>
          <p:cNvPr id="7" name="矩形 6"/>
          <p:cNvSpPr/>
          <p:nvPr/>
        </p:nvSpPr>
        <p:spPr>
          <a:xfrm>
            <a:off x="4932045" y="2703195"/>
            <a:ext cx="3751580" cy="337185"/>
          </a:xfrm>
          <a:prstGeom prst="rect">
            <a:avLst/>
          </a:prstGeom>
        </p:spPr>
        <p:txBody>
          <a:bodyPr wrap="square">
            <a:spAutoFit/>
          </a:bodyPr>
          <a:lstStyle/>
          <a:p>
            <a:pPr algn="l"/>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错题自动记录</a:t>
            </a:r>
          </a:p>
        </p:txBody>
      </p:sp>
      <p:sp>
        <p:nvSpPr>
          <p:cNvPr id="8" name="矩形 7"/>
          <p:cNvSpPr/>
          <p:nvPr/>
        </p:nvSpPr>
        <p:spPr>
          <a:xfrm>
            <a:off x="5148771" y="3040428"/>
            <a:ext cx="2981473" cy="53340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defRPr sz="1800">
                <a:solidFill>
                  <a:srgbClr val="000000"/>
                </a:solidFill>
              </a:defRPr>
            </a:pP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在用户刷题的过程中，小程序将自动记录用户做错的题目，并在</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错题集</a:t>
            </a:r>
            <a:r>
              <a:rPr lang="en-US" altLang="zh-CN"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界面显示。</a:t>
            </a:r>
          </a:p>
        </p:txBody>
      </p:sp>
    </p:spTree>
  </p:cSld>
  <p:clrMapOvr>
    <a:masterClrMapping/>
  </p:clrMapOvr>
  <mc:AlternateContent xmlns:mc="http://schemas.openxmlformats.org/markup-compatibility/2006" xmlns:p14="http://schemas.microsoft.com/office/powerpoint/2010/main">
    <mc:Choice Requires="p14">
      <p:transition>
        <p:comb dir="vert"/>
      </p:transition>
    </mc:Choice>
    <mc:Fallback xmlns="">
      <p:transition>
        <p:comb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1+#ppt_w/2"/>
                                          </p:val>
                                        </p:tav>
                                        <p:tav tm="100000">
                                          <p:val>
                                            <p:strVal val="#ppt_x"/>
                                          </p:val>
                                        </p:tav>
                                      </p:tavLst>
                                    </p:anim>
                                    <p:anim calcmode="lin" valueType="num">
                                      <p:cBhvr additive="base">
                                        <p:cTn id="13" dur="500" fill="hold"/>
                                        <p:tgtEl>
                                          <p:spTgt spid="1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1+#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1+#ppt_w/2"/>
                                          </p:val>
                                        </p:tav>
                                        <p:tav tm="100000">
                                          <p:val>
                                            <p:strVal val="#ppt_x"/>
                                          </p:val>
                                        </p:tav>
                                      </p:tavLst>
                                    </p:anim>
                                    <p:anim calcmode="lin" valueType="num">
                                      <p:cBhvr additive="base">
                                        <p:cTn id="23" dur="500" fill="hold"/>
                                        <p:tgtEl>
                                          <p:spTgt spid="4"/>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1+#ppt_w/2"/>
                                          </p:val>
                                        </p:tav>
                                        <p:tav tm="100000">
                                          <p:val>
                                            <p:strVal val="#ppt_x"/>
                                          </p:val>
                                        </p:tav>
                                      </p:tavLst>
                                    </p:anim>
                                    <p:anim calcmode="lin" valueType="num">
                                      <p:cBhvr additive="base">
                                        <p:cTn id="28" dur="500" fill="hold"/>
                                        <p:tgtEl>
                                          <p:spTgt spid="5"/>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1+#ppt_w/2"/>
                                          </p:val>
                                        </p:tav>
                                        <p:tav tm="100000">
                                          <p:val>
                                            <p:strVal val="#ppt_x"/>
                                          </p:val>
                                        </p:tav>
                                      </p:tavLst>
                                    </p:anim>
                                    <p:anim calcmode="lin" valueType="num">
                                      <p:cBhvr additive="base">
                                        <p:cTn id="33" dur="500" fill="hold"/>
                                        <p:tgtEl>
                                          <p:spTgt spid="6"/>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1+#ppt_w/2"/>
                                          </p:val>
                                        </p:tav>
                                        <p:tav tm="100000">
                                          <p:val>
                                            <p:strVal val="#ppt_x"/>
                                          </p:val>
                                        </p:tav>
                                      </p:tavLst>
                                    </p:anim>
                                    <p:anim calcmode="lin" valueType="num">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grpId="0"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1+#ppt_w/2"/>
                                          </p:val>
                                        </p:tav>
                                        <p:tav tm="100000">
                                          <p:val>
                                            <p:strVal val="#ppt_x"/>
                                          </p:val>
                                        </p:tav>
                                      </p:tavLst>
                                    </p:anim>
                                    <p:anim calcmode="lin" valueType="num">
                                      <p:cBhvr additive="base">
                                        <p:cTn id="4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3" grpId="0"/>
      <p:bldP spid="4" grpId="0"/>
      <p:bldP spid="5" grpId="0"/>
      <p:bldP spid="6" grpId="0"/>
      <p:bldP spid="7" grpId="0"/>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0845dfe9-051a-4f3d-bc1f-2d1378cdb702"/>
  <p:tag name="COMMONDATA" val="eyJoZGlkIjoiZTFjNjc3MGY3MjdmZDQzNzU5NGY3ZTI5ZmQ3ZThhMzIifQ=="/>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38</TotalTime>
  <Words>1809</Words>
  <Application>Microsoft Office PowerPoint</Application>
  <PresentationFormat>自定义</PresentationFormat>
  <Paragraphs>178</Paragraphs>
  <Slides>24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Adobe Gothic Std B</vt:lpstr>
      <vt:lpstr>博洋行书 7000</vt:lpstr>
      <vt:lpstr>黑体</vt:lpstr>
      <vt:lpstr>华文细黑</vt:lpstr>
      <vt:lpstr>华文中宋</vt:lpstr>
      <vt:lpstr>微软雅黑</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手绘</dc:title>
  <dc:creator>第一PPT</dc:creator>
  <cp:keywords>www.1ppt.com</cp:keywords>
  <dc:description>第一PPT，www.1ppt.com</dc:description>
  <cp:lastModifiedBy>xu yumeng</cp:lastModifiedBy>
  <cp:revision>332</cp:revision>
  <dcterms:created xsi:type="dcterms:W3CDTF">2017-03-25T02:22:00Z</dcterms:created>
  <dcterms:modified xsi:type="dcterms:W3CDTF">2022-11-08T09:44:35Z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C375E0B15B6942B6AF1CEAA346ECFB07</vt:lpwstr>
  </property>
</Properties>
</file>