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B7B-EA4F-4C6E-8BDB-64864FB22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1DC1-D4D9-42B0-8F08-6273C2DD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9BD8-AE4D-471E-AA94-01C286F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A16C-FA2D-46CC-9876-3D6741A8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BE02-C36F-4D5C-BDC1-87AED3F0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0833-3B25-409D-88C4-BF8AAEBF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9625C-7616-4FAD-A2ED-DDF31B67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E7A8-F85D-431F-B0F4-6D39A4D5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4CAB-1C30-4358-8377-EE54DDC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25D8-FEB5-40E8-99B8-B0C78F42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0B1EE-0E50-4103-8575-C6C6D878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A1C8C-122C-47BE-A5FA-0AA963A1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769C-2E28-411F-9CD7-264E2C5A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B7AE-98CB-4EE6-BE45-BE789724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F933-FEA5-45DC-8A10-8CD1999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EE6-CE27-4B92-9BEF-C56EE367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37F5-B4AA-4546-86E2-DEFC129A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3450-7F41-4E13-8E74-ECFD25B1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84F4-EBBB-4286-B88D-8777F19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A931-B801-40A5-BEB7-964EC4E9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35E9-08EE-41D6-8574-FD87B9E8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089F-0800-45B8-BA87-9A255A4A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D49-7FF2-4612-BA68-DF81B124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944C-D514-48A8-8B58-1230282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0283-9E44-4DB8-8B44-95D23A3E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23FB-C6E7-494E-883B-3300BC4D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C818-6513-491F-8194-9FB3A3C4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317C-A7D1-4EE8-B2C1-A6852C0F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C0DD-4B26-4568-ABDC-911F3F3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5AA-FD9E-4967-8A60-42EE4ADF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86CF-FB1E-47E4-BBCE-65F91C4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3DA-6F5B-4716-8E91-EA9D020E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2064-FF10-4524-9BD4-3B20C1E2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E1F66-E05F-40C0-965E-5D2B3BBC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DDCDB-B3C9-4AD9-B0C7-10C8792E2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1FF17-6439-483B-B165-27E949D2C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F1132-B5DB-4623-9A99-E31932FD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90DFE-0A6C-4403-8EDE-34619231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2C904-74ED-43EA-BDCA-973218E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1676-8BCB-486D-893A-63057510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10438-DFA9-42A9-9F77-913115C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832BD-CD37-4DAE-A8AC-166F1BD9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8481F-05A8-4E5C-BD4A-5ECF4E8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B30A7-49CB-4BF9-A6E2-7A4148E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6BFCB-5A1B-4078-81DE-3467F1E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E912-79C5-40FF-A998-0CB0CE8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4124-AB6C-46AF-A5C5-908E1DA0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BFD3-4169-4382-89D3-8C0EF036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B4C73-F406-4A2B-88C9-7B1C6BAB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391DD-9D1D-4F5C-B3ED-DD3A8E1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4103-589A-4760-B4CC-D4BD797B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FDEBA-6CAB-440B-B214-88D79E95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5639-0766-4F30-B0D8-4FD72824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D9354-CD18-4223-AA30-11A678CE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C7AD-4B85-4915-9F4D-BCC1125B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DC5E-041D-4440-9604-C1E8ADD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D541-8C77-45C1-9CBE-C2C2DF6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9253-D6F6-40C1-B6A8-64A6983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545F-F1B4-4F1A-8C37-C9177860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3CFD-22BE-4D99-B01B-6944EC50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0995-E228-46BD-9A61-FD6A3A08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3A80-1D3B-40F5-AC29-DECCFAF8863C}" type="datetimeFigureOut">
              <a:rPr lang="zh-CN" altLang="en-US" smtClean="0"/>
              <a:t>2021-06-13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4EB-3ED4-4AC3-ACD3-DB00ED899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6DDB-E239-42D1-B19E-126C7BF4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F208-68A4-4485-97CF-083751EF5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6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89709-2918-4BD6-86B9-0B13B24B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97" y="0"/>
            <a:ext cx="67370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1267C-7E3C-4711-A93A-EB7CFD18FA73}"/>
              </a:ext>
            </a:extLst>
          </p:cNvPr>
          <p:cNvSpPr txBox="1"/>
          <p:nvPr/>
        </p:nvSpPr>
        <p:spPr>
          <a:xfrm>
            <a:off x="395345" y="805343"/>
            <a:ext cx="20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周伯年写李文昊审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4ECE9-C2BC-47E5-A995-2B908785DBC8}"/>
              </a:ext>
            </a:extLst>
          </p:cNvPr>
          <p:cNvSpPr txBox="1"/>
          <p:nvPr/>
        </p:nvSpPr>
        <p:spPr>
          <a:xfrm>
            <a:off x="251671" y="3244334"/>
            <a:ext cx="209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李文昊写</a:t>
            </a:r>
            <a:br>
              <a:rPr lang="en-US" altLang="zh-CN" dirty="0"/>
            </a:br>
            <a:r>
              <a:rPr lang="zh-CN" altLang="en-US" dirty="0"/>
              <a:t>王家润、周伯年审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AC409-57BF-4EE1-87E8-CA7D70B3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41" y="343948"/>
            <a:ext cx="6466859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13E736-F514-4E6B-977E-7B27964A0722}"/>
              </a:ext>
            </a:extLst>
          </p:cNvPr>
          <p:cNvSpPr txBox="1"/>
          <p:nvPr/>
        </p:nvSpPr>
        <p:spPr>
          <a:xfrm>
            <a:off x="395345" y="5729491"/>
            <a:ext cx="191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王家润写李文昊、翁论审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F9F5F-6CEA-439F-9396-946EE6F6267C}"/>
              </a:ext>
            </a:extLst>
          </p:cNvPr>
          <p:cNvSpPr txBox="1"/>
          <p:nvPr/>
        </p:nvSpPr>
        <p:spPr>
          <a:xfrm>
            <a:off x="8599586" y="4765163"/>
            <a:ext cx="18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翁论写王家润审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4AD39-77E4-4665-8744-AFB5C2862C4B}"/>
              </a:ext>
            </a:extLst>
          </p:cNvPr>
          <p:cNvSpPr txBox="1"/>
          <p:nvPr/>
        </p:nvSpPr>
        <p:spPr>
          <a:xfrm>
            <a:off x="8553976" y="6106644"/>
            <a:ext cx="184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团队介绍各自写各自的汇总即可，图李文浩作</a:t>
            </a:r>
          </a:p>
        </p:txBody>
      </p:sp>
    </p:spTree>
    <p:extLst>
      <p:ext uri="{BB962C8B-B14F-4D97-AF65-F5344CB8AC3E}">
        <p14:creationId xmlns:p14="http://schemas.microsoft.com/office/powerpoint/2010/main" val="16185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88779D-6ECF-48B8-882C-2FB9CAE1B3CB}"/>
              </a:ext>
            </a:extLst>
          </p:cNvPr>
          <p:cNvSpPr/>
          <p:nvPr/>
        </p:nvSpPr>
        <p:spPr>
          <a:xfrm>
            <a:off x="169879" y="3099733"/>
            <a:ext cx="1038836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FF97D-79D0-4273-81CD-DC9EE5ADE081}"/>
              </a:ext>
            </a:extLst>
          </p:cNvPr>
          <p:cNvSpPr/>
          <p:nvPr/>
        </p:nvSpPr>
        <p:spPr>
          <a:xfrm>
            <a:off x="1956032" y="1866551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</a:t>
            </a:r>
            <a:r>
              <a:rPr lang="zh-CN" altLang="en-US" dirty="0"/>
              <a:t>（开发分支）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EC2F9-0DB2-4316-91E0-D9128AB5D30A}"/>
              </a:ext>
            </a:extLst>
          </p:cNvPr>
          <p:cNvSpPr/>
          <p:nvPr/>
        </p:nvSpPr>
        <p:spPr>
          <a:xfrm>
            <a:off x="1956032" y="2680283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zhou</a:t>
            </a:r>
            <a:r>
              <a:rPr lang="zh-CN" altLang="en-US" dirty="0"/>
              <a:t>（周柏年）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E70B5C-4D6B-474F-B6CF-053C3C18C6F6}"/>
              </a:ext>
            </a:extLst>
          </p:cNvPr>
          <p:cNvSpPr/>
          <p:nvPr/>
        </p:nvSpPr>
        <p:spPr>
          <a:xfrm>
            <a:off x="1956032" y="3519183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wang</a:t>
            </a:r>
            <a:r>
              <a:rPr lang="zh-CN" altLang="en-US" dirty="0"/>
              <a:t>（王家润）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8CF89-7401-4891-BCD3-CBC2CAAE0EA6}"/>
              </a:ext>
            </a:extLst>
          </p:cNvPr>
          <p:cNvSpPr/>
          <p:nvPr/>
        </p:nvSpPr>
        <p:spPr>
          <a:xfrm>
            <a:off x="1956032" y="4358083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</a:t>
            </a:r>
            <a:r>
              <a:rPr lang="zh-CN" altLang="en-US" dirty="0"/>
              <a:t>（李文昊）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EB1F1-9ABF-4757-95AB-6D3232E6E569}"/>
              </a:ext>
            </a:extLst>
          </p:cNvPr>
          <p:cNvSpPr/>
          <p:nvPr/>
        </p:nvSpPr>
        <p:spPr>
          <a:xfrm>
            <a:off x="1956032" y="5196983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weng</a:t>
            </a:r>
            <a:r>
              <a:rPr lang="zh-CN" altLang="en-US" dirty="0"/>
              <a:t>（翁主席）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93BAC-AD96-4740-8CAD-AD6D5CEA85EE}"/>
              </a:ext>
            </a:extLst>
          </p:cNvPr>
          <p:cNvSpPr/>
          <p:nvPr/>
        </p:nvSpPr>
        <p:spPr>
          <a:xfrm>
            <a:off x="1956032" y="1069597"/>
            <a:ext cx="253207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（默认分支）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9AB57-364C-46DD-8E0D-B3643D67D8A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1208715" y="1308683"/>
            <a:ext cx="747317" cy="203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0AFFC5-12F5-4504-94D5-E7712C172D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208715" y="2105637"/>
            <a:ext cx="747317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9C30-ECE6-4891-BE23-6615B824E13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208715" y="2919369"/>
            <a:ext cx="747317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6BCEFC-D11D-40F2-AEC0-375F743A939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208715" y="3338819"/>
            <a:ext cx="747317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533805-D37C-4A6E-9E00-1DC3749D4EAB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208715" y="3338819"/>
            <a:ext cx="747317" cy="125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39D2B1-3C91-476C-9803-F46BD02542C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208715" y="3338819"/>
            <a:ext cx="747317" cy="20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0323C1-1F9E-44D4-A9E3-2C57D9725929}"/>
              </a:ext>
            </a:extLst>
          </p:cNvPr>
          <p:cNvSpPr txBox="1"/>
          <p:nvPr/>
        </p:nvSpPr>
        <p:spPr>
          <a:xfrm>
            <a:off x="6795082" y="863390"/>
            <a:ext cx="3145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markdown</a:t>
            </a:r>
            <a:r>
              <a:rPr lang="zh-CN" altLang="en-US" dirty="0"/>
              <a:t>作为编辑语言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代表大标题</a:t>
            </a:r>
            <a:endParaRPr lang="en-US" altLang="zh-CN" dirty="0"/>
          </a:p>
          <a:p>
            <a:r>
              <a:rPr lang="en-US" altLang="zh-CN" dirty="0"/>
              <a:t>## </a:t>
            </a:r>
            <a:r>
              <a:rPr lang="zh-CN" altLang="en-US" dirty="0"/>
              <a:t>代表中标题</a:t>
            </a:r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代表小标题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![ ](./pictures/image.png)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D4EAAB-0BC1-4DD2-A252-B40A199FFBB9}"/>
              </a:ext>
            </a:extLst>
          </p:cNvPr>
          <p:cNvSpPr/>
          <p:nvPr/>
        </p:nvSpPr>
        <p:spPr>
          <a:xfrm>
            <a:off x="5235427" y="4660087"/>
            <a:ext cx="1419835" cy="7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zhou</a:t>
            </a:r>
            <a:r>
              <a:rPr lang="zh-CN" altLang="en-US" dirty="0"/>
              <a:t>分支的根目录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A85262-5372-48E8-A00C-60A0CDC85E19}"/>
              </a:ext>
            </a:extLst>
          </p:cNvPr>
          <p:cNvSpPr/>
          <p:nvPr/>
        </p:nvSpPr>
        <p:spPr>
          <a:xfrm>
            <a:off x="7473017" y="4172848"/>
            <a:ext cx="3014794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zhou.md</a:t>
            </a:r>
            <a:r>
              <a:rPr lang="zh-CN" altLang="en-US" dirty="0"/>
              <a:t>（</a:t>
            </a:r>
            <a:r>
              <a:rPr lang="en-US" altLang="zh-CN" dirty="0"/>
              <a:t> markdown</a:t>
            </a:r>
            <a:r>
              <a:rPr lang="zh-CN" altLang="en-US" dirty="0"/>
              <a:t>文件）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04EE1-7FFC-4418-BAF9-4D5EA2C97396}"/>
              </a:ext>
            </a:extLst>
          </p:cNvPr>
          <p:cNvSpPr/>
          <p:nvPr/>
        </p:nvSpPr>
        <p:spPr>
          <a:xfrm>
            <a:off x="7447324" y="5431199"/>
            <a:ext cx="3325540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pictures</a:t>
            </a:r>
            <a:r>
              <a:rPr lang="zh-CN" altLang="en-US" dirty="0"/>
              <a:t>（存放</a:t>
            </a:r>
            <a:r>
              <a:rPr lang="en-US" altLang="zh-CN" dirty="0"/>
              <a:t>markdown</a:t>
            </a:r>
            <a:r>
              <a:rPr lang="zh-CN" altLang="en-US" dirty="0"/>
              <a:t>图）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21914-9F56-451F-BD1A-358C214EB50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6655262" y="4411934"/>
            <a:ext cx="817755" cy="63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40238-BCA9-4425-AF80-1AD359D6CE90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655262" y="5045643"/>
            <a:ext cx="792062" cy="62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3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文昊</dc:creator>
  <cp:lastModifiedBy>李 文昊</cp:lastModifiedBy>
  <cp:revision>3</cp:revision>
  <dcterms:created xsi:type="dcterms:W3CDTF">2021-06-13T06:34:55Z</dcterms:created>
  <dcterms:modified xsi:type="dcterms:W3CDTF">2021-06-13T06:57:34Z</dcterms:modified>
</cp:coreProperties>
</file>