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6"/>
  </p:notesMasterIdLst>
  <p:sldIdLst>
    <p:sldId id="517" r:id="rId2"/>
    <p:sldId id="443" r:id="rId3"/>
    <p:sldId id="432" r:id="rId4"/>
    <p:sldId id="447" r:id="rId5"/>
    <p:sldId id="446" r:id="rId6"/>
    <p:sldId id="461" r:id="rId7"/>
    <p:sldId id="462" r:id="rId8"/>
    <p:sldId id="450" r:id="rId9"/>
    <p:sldId id="456" r:id="rId10"/>
    <p:sldId id="457" r:id="rId11"/>
    <p:sldId id="466" r:id="rId12"/>
    <p:sldId id="465" r:id="rId13"/>
    <p:sldId id="467" r:id="rId14"/>
    <p:sldId id="468" r:id="rId15"/>
    <p:sldId id="469" r:id="rId16"/>
    <p:sldId id="470" r:id="rId17"/>
    <p:sldId id="472" r:id="rId18"/>
    <p:sldId id="471" r:id="rId19"/>
    <p:sldId id="473" r:id="rId20"/>
    <p:sldId id="474" r:id="rId21"/>
    <p:sldId id="475" r:id="rId22"/>
    <p:sldId id="476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4" r:id="rId49"/>
    <p:sldId id="505" r:id="rId50"/>
    <p:sldId id="506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14" r:id="rId59"/>
    <p:sldId id="515" r:id="rId60"/>
    <p:sldId id="516" r:id="rId61"/>
    <p:sldId id="426" r:id="rId62"/>
    <p:sldId id="427" r:id="rId63"/>
    <p:sldId id="429" r:id="rId64"/>
    <p:sldId id="272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67" userDrawn="1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8" autoAdjust="0"/>
  </p:normalViewPr>
  <p:slideViewPr>
    <p:cSldViewPr>
      <p:cViewPr varScale="1">
        <p:scale>
          <a:sx n="63" d="100"/>
          <a:sy n="63" d="100"/>
        </p:scale>
        <p:origin x="-1032" y="-62"/>
      </p:cViewPr>
      <p:guideLst>
        <p:guide orient="horz" pos="3067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D38C3-CB70-4C6C-B61D-215C9808759B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D9C544-9283-4394-B0F8-7F5A5EA5D350}">
      <dgm:prSet phldrT="[文本]"/>
      <dgm:spPr/>
      <dgm:t>
        <a:bodyPr/>
        <a:lstStyle/>
        <a:p>
          <a:r>
            <a:rPr lang="zh-CN" altLang="en-US" dirty="0" smtClean="0"/>
            <a:t>手游</a:t>
          </a:r>
          <a:r>
            <a:rPr lang="zh-CN" altLang="zh-CN" dirty="0" smtClean="0"/>
            <a:t>状态</a:t>
          </a:r>
          <a:endParaRPr lang="zh-CN" altLang="en-US" dirty="0"/>
        </a:p>
      </dgm:t>
    </dgm:pt>
    <dgm:pt modelId="{21653527-C255-4F0F-82A2-AE4E29E5DC42}" type="parTrans" cxnId="{64D3309F-D2FF-4414-A34B-79277A8D586E}">
      <dgm:prSet/>
      <dgm:spPr/>
      <dgm:t>
        <a:bodyPr/>
        <a:lstStyle/>
        <a:p>
          <a:endParaRPr lang="zh-CN" altLang="en-US"/>
        </a:p>
      </dgm:t>
    </dgm:pt>
    <dgm:pt modelId="{2DD318A8-62D1-4DDB-9F64-FCE692C06C32}" type="sibTrans" cxnId="{64D3309F-D2FF-4414-A34B-79277A8D586E}">
      <dgm:prSet/>
      <dgm:spPr/>
      <dgm:t>
        <a:bodyPr/>
        <a:lstStyle/>
        <a:p>
          <a:endParaRPr lang="zh-CN" altLang="en-US"/>
        </a:p>
      </dgm:t>
    </dgm:pt>
    <dgm:pt modelId="{87181309-E0D2-4C53-849A-A0793B183BE2}">
      <dgm:prSet/>
      <dgm:spPr/>
      <dgm:t>
        <a:bodyPr/>
        <a:lstStyle/>
        <a:p>
          <a:r>
            <a:rPr lang="en-US" altLang="zh-CN" dirty="0" smtClean="0"/>
            <a:t>1 </a:t>
          </a:r>
          <a:r>
            <a:rPr lang="zh-CN" altLang="zh-CN" dirty="0" smtClean="0"/>
            <a:t>待审核</a:t>
          </a:r>
          <a:endParaRPr lang="en-US" altLang="zh-CN" dirty="0" smtClean="0"/>
        </a:p>
      </dgm:t>
    </dgm:pt>
    <dgm:pt modelId="{1D40CA1A-B07B-4AAF-95E1-63067B7C1259}" type="parTrans" cxnId="{A1BB3BB1-E8F3-4556-A8EB-BF91AF00791B}">
      <dgm:prSet/>
      <dgm:spPr/>
      <dgm:t>
        <a:bodyPr/>
        <a:lstStyle/>
        <a:p>
          <a:endParaRPr lang="zh-CN" altLang="en-US"/>
        </a:p>
      </dgm:t>
    </dgm:pt>
    <dgm:pt modelId="{7AC4702A-B713-489F-B59E-F54B80671B3E}" type="sibTrans" cxnId="{A1BB3BB1-E8F3-4556-A8EB-BF91AF00791B}">
      <dgm:prSet/>
      <dgm:spPr/>
      <dgm:t>
        <a:bodyPr/>
        <a:lstStyle/>
        <a:p>
          <a:endParaRPr lang="zh-CN" altLang="en-US"/>
        </a:p>
      </dgm:t>
    </dgm:pt>
    <dgm:pt modelId="{37E6888A-F63F-46B2-8775-9BE2976E9547}">
      <dgm:prSet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zh-CN" dirty="0" smtClean="0"/>
            <a:t>审核通过</a:t>
          </a:r>
          <a:endParaRPr lang="en-US" altLang="zh-CN" dirty="0" smtClean="0"/>
        </a:p>
      </dgm:t>
    </dgm:pt>
    <dgm:pt modelId="{826A91EC-1590-4758-BBEA-7DD8141D2CDC}" type="parTrans" cxnId="{E4D156F2-C6B0-42DE-BCD0-952C03CAC0E2}">
      <dgm:prSet/>
      <dgm:spPr/>
      <dgm:t>
        <a:bodyPr/>
        <a:lstStyle/>
        <a:p>
          <a:endParaRPr lang="zh-CN" altLang="en-US"/>
        </a:p>
      </dgm:t>
    </dgm:pt>
    <dgm:pt modelId="{CFA6A039-6A86-4ED2-82F4-3401CDBDFBA9}" type="sibTrans" cxnId="{E4D156F2-C6B0-42DE-BCD0-952C03CAC0E2}">
      <dgm:prSet/>
      <dgm:spPr/>
      <dgm:t>
        <a:bodyPr/>
        <a:lstStyle/>
        <a:p>
          <a:endParaRPr lang="zh-CN" altLang="en-US"/>
        </a:p>
      </dgm:t>
    </dgm:pt>
    <dgm:pt modelId="{7529CB6A-B3E0-4CD3-BC26-662EBD64D988}">
      <dgm:prSet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zh-CN" dirty="0" smtClean="0"/>
            <a:t>审核未通过</a:t>
          </a:r>
          <a:endParaRPr lang="en-US" altLang="zh-CN" dirty="0" smtClean="0"/>
        </a:p>
      </dgm:t>
    </dgm:pt>
    <dgm:pt modelId="{DA4273A6-47EA-4532-864A-ECD1A14E3E6E}" type="parTrans" cxnId="{66F43E46-860A-4A44-AC88-A25DE615A26C}">
      <dgm:prSet/>
      <dgm:spPr/>
      <dgm:t>
        <a:bodyPr/>
        <a:lstStyle/>
        <a:p>
          <a:endParaRPr lang="zh-CN" altLang="en-US"/>
        </a:p>
      </dgm:t>
    </dgm:pt>
    <dgm:pt modelId="{753EBBF1-1DFA-4858-BBC8-DDD83844F4FC}" type="sibTrans" cxnId="{66F43E46-860A-4A44-AC88-A25DE615A26C}">
      <dgm:prSet/>
      <dgm:spPr/>
      <dgm:t>
        <a:bodyPr/>
        <a:lstStyle/>
        <a:p>
          <a:endParaRPr lang="zh-CN" altLang="en-US"/>
        </a:p>
      </dgm:t>
    </dgm:pt>
    <dgm:pt modelId="{71B31CB5-4FA9-4BFB-8C74-E4354135D450}">
      <dgm:prSet/>
      <dgm:spPr/>
      <dgm:t>
        <a:bodyPr/>
        <a:lstStyle/>
        <a:p>
          <a:r>
            <a:rPr lang="en-US" altLang="zh-CN" dirty="0" smtClean="0"/>
            <a:t>4 </a:t>
          </a:r>
          <a:r>
            <a:rPr lang="zh-CN" altLang="zh-CN" dirty="0" smtClean="0"/>
            <a:t>已上架</a:t>
          </a:r>
          <a:endParaRPr lang="en-US" altLang="zh-CN" dirty="0" smtClean="0"/>
        </a:p>
      </dgm:t>
    </dgm:pt>
    <dgm:pt modelId="{D3744F94-3C9C-42BB-9245-07E4F578D7FB}" type="parTrans" cxnId="{D24D6949-97CE-4955-9039-7F88C88BE676}">
      <dgm:prSet/>
      <dgm:spPr/>
      <dgm:t>
        <a:bodyPr/>
        <a:lstStyle/>
        <a:p>
          <a:endParaRPr lang="zh-CN" altLang="en-US"/>
        </a:p>
      </dgm:t>
    </dgm:pt>
    <dgm:pt modelId="{21713B70-2889-449E-8D53-311A29642D20}" type="sibTrans" cxnId="{D24D6949-97CE-4955-9039-7F88C88BE676}">
      <dgm:prSet/>
      <dgm:spPr/>
      <dgm:t>
        <a:bodyPr/>
        <a:lstStyle/>
        <a:p>
          <a:endParaRPr lang="zh-CN" altLang="en-US"/>
        </a:p>
      </dgm:t>
    </dgm:pt>
    <dgm:pt modelId="{5E6641AE-AC86-4DCF-AF42-E19CAB940053}">
      <dgm:prSet/>
      <dgm:spPr/>
      <dgm:t>
        <a:bodyPr/>
        <a:lstStyle/>
        <a:p>
          <a:r>
            <a:rPr lang="en-US" altLang="zh-CN" dirty="0" smtClean="0"/>
            <a:t>5 </a:t>
          </a:r>
          <a:r>
            <a:rPr lang="zh-CN" altLang="zh-CN" dirty="0" smtClean="0"/>
            <a:t>已下架</a:t>
          </a:r>
          <a:endParaRPr lang="zh-CN" altLang="zh-CN" dirty="0"/>
        </a:p>
      </dgm:t>
    </dgm:pt>
    <dgm:pt modelId="{3139DC38-55C6-4076-B4D5-AAF9B9C9C075}" type="parTrans" cxnId="{98A643A7-D57A-4BD4-A987-933F837DBC53}">
      <dgm:prSet/>
      <dgm:spPr/>
      <dgm:t>
        <a:bodyPr/>
        <a:lstStyle/>
        <a:p>
          <a:endParaRPr lang="zh-CN" altLang="en-US"/>
        </a:p>
      </dgm:t>
    </dgm:pt>
    <dgm:pt modelId="{0FD69459-8BE5-4AB0-8147-BB758A2223FB}" type="sibTrans" cxnId="{98A643A7-D57A-4BD4-A987-933F837DBC53}">
      <dgm:prSet/>
      <dgm:spPr/>
      <dgm:t>
        <a:bodyPr/>
        <a:lstStyle/>
        <a:p>
          <a:endParaRPr lang="zh-CN" altLang="en-US"/>
        </a:p>
      </dgm:t>
    </dgm:pt>
    <dgm:pt modelId="{F3BE1F3C-BA57-40CC-833A-D59C246CC2DB}">
      <dgm:prSet/>
      <dgm:spPr/>
      <dgm:t>
        <a:bodyPr/>
        <a:lstStyle/>
        <a:p>
          <a:r>
            <a:rPr lang="zh-CN" altLang="zh-CN" dirty="0" smtClean="0"/>
            <a:t>所属平台</a:t>
          </a:r>
          <a:endParaRPr lang="en-US" altLang="zh-CN" dirty="0" smtClean="0"/>
        </a:p>
      </dgm:t>
    </dgm:pt>
    <dgm:pt modelId="{94F79A72-DC8B-40CA-9539-DD6114D9C27D}" type="parTrans" cxnId="{314BEBEC-C59B-4939-8260-60B825689145}">
      <dgm:prSet/>
      <dgm:spPr/>
      <dgm:t>
        <a:bodyPr/>
        <a:lstStyle/>
        <a:p>
          <a:endParaRPr lang="zh-CN" altLang="en-US"/>
        </a:p>
      </dgm:t>
    </dgm:pt>
    <dgm:pt modelId="{CDC98C3B-6C3C-45BC-B821-0CCE84193B56}" type="sibTrans" cxnId="{314BEBEC-C59B-4939-8260-60B825689145}">
      <dgm:prSet/>
      <dgm:spPr/>
      <dgm:t>
        <a:bodyPr/>
        <a:lstStyle/>
        <a:p>
          <a:endParaRPr lang="zh-CN" altLang="en-US"/>
        </a:p>
      </dgm:t>
    </dgm:pt>
    <dgm:pt modelId="{BAB555B5-2FE9-495D-A6A9-36FADD35E596}">
      <dgm:prSet/>
      <dgm:spPr/>
      <dgm:t>
        <a:bodyPr/>
        <a:lstStyle/>
        <a:p>
          <a:r>
            <a:rPr lang="en-US" altLang="zh-CN" dirty="0" smtClean="0"/>
            <a:t>1 </a:t>
          </a:r>
          <a:r>
            <a:rPr lang="zh-CN" altLang="zh-CN" dirty="0" smtClean="0"/>
            <a:t>手机</a:t>
          </a:r>
          <a:endParaRPr lang="en-US" altLang="zh-CN" dirty="0"/>
        </a:p>
      </dgm:t>
    </dgm:pt>
    <dgm:pt modelId="{48342499-1D51-41E6-BB27-1BD4BE761558}" type="parTrans" cxnId="{C51DEF57-30A9-4865-B9B0-79A4AF2B9790}">
      <dgm:prSet/>
      <dgm:spPr/>
      <dgm:t>
        <a:bodyPr/>
        <a:lstStyle/>
        <a:p>
          <a:endParaRPr lang="zh-CN" altLang="en-US"/>
        </a:p>
      </dgm:t>
    </dgm:pt>
    <dgm:pt modelId="{F6EAA04A-7823-40F4-A262-B91EC3F24660}" type="sibTrans" cxnId="{C51DEF57-30A9-4865-B9B0-79A4AF2B9790}">
      <dgm:prSet/>
      <dgm:spPr/>
      <dgm:t>
        <a:bodyPr/>
        <a:lstStyle/>
        <a:p>
          <a:endParaRPr lang="zh-CN" altLang="en-US"/>
        </a:p>
      </dgm:t>
    </dgm:pt>
    <dgm:pt modelId="{13F3E3AF-37A8-46E0-8493-B3305A21AD93}">
      <dgm:prSet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zh-CN" dirty="0" smtClean="0"/>
            <a:t>平板</a:t>
          </a:r>
          <a:endParaRPr lang="en-US" altLang="zh-CN" dirty="0"/>
        </a:p>
      </dgm:t>
    </dgm:pt>
    <dgm:pt modelId="{BDE528E1-9E46-48A5-AD50-A2DBD6AF45FC}" type="parTrans" cxnId="{384EC5D0-B4F0-4D07-840B-1B9E2282BFA8}">
      <dgm:prSet/>
      <dgm:spPr/>
      <dgm:t>
        <a:bodyPr/>
        <a:lstStyle/>
        <a:p>
          <a:endParaRPr lang="zh-CN" altLang="en-US"/>
        </a:p>
      </dgm:t>
    </dgm:pt>
    <dgm:pt modelId="{FACB90D2-C050-4728-9FF1-14C934E09606}" type="sibTrans" cxnId="{384EC5D0-B4F0-4D07-840B-1B9E2282BFA8}">
      <dgm:prSet/>
      <dgm:spPr/>
      <dgm:t>
        <a:bodyPr/>
        <a:lstStyle/>
        <a:p>
          <a:endParaRPr lang="zh-CN" altLang="en-US"/>
        </a:p>
      </dgm:t>
    </dgm:pt>
    <dgm:pt modelId="{02225607-6A78-4945-ABF5-2E9AD246FBC3}">
      <dgm:prSet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zh-CN" dirty="0" smtClean="0"/>
            <a:t>通用</a:t>
          </a:r>
          <a:endParaRPr lang="zh-CN" altLang="zh-CN" dirty="0"/>
        </a:p>
      </dgm:t>
    </dgm:pt>
    <dgm:pt modelId="{3173F5CE-95EE-4E2F-856E-431BA996D1FC}" type="parTrans" cxnId="{44C705D6-99D7-4A4D-A933-EBDA643ECA63}">
      <dgm:prSet/>
      <dgm:spPr/>
      <dgm:t>
        <a:bodyPr/>
        <a:lstStyle/>
        <a:p>
          <a:endParaRPr lang="zh-CN" altLang="en-US"/>
        </a:p>
      </dgm:t>
    </dgm:pt>
    <dgm:pt modelId="{E3F555AB-CEC2-4BA0-9C92-8622E11EAECE}" type="sibTrans" cxnId="{44C705D6-99D7-4A4D-A933-EBDA643ECA63}">
      <dgm:prSet/>
      <dgm:spPr/>
      <dgm:t>
        <a:bodyPr/>
        <a:lstStyle/>
        <a:p>
          <a:endParaRPr lang="zh-CN" altLang="en-US"/>
        </a:p>
      </dgm:t>
    </dgm:pt>
    <dgm:pt modelId="{B1D98822-07F8-4284-9C3A-C7A87ACDB15C}">
      <dgm:prSet/>
      <dgm:spPr/>
      <dgm:t>
        <a:bodyPr/>
        <a:lstStyle/>
        <a:p>
          <a:r>
            <a:rPr lang="zh-CN" altLang="zh-CN" dirty="0" smtClean="0"/>
            <a:t>版本的发布状态</a:t>
          </a:r>
          <a:endParaRPr lang="en-US" altLang="zh-CN" dirty="0" smtClean="0"/>
        </a:p>
      </dgm:t>
    </dgm:pt>
    <dgm:pt modelId="{3C87F5C4-1B12-4916-BAB9-757ED23DD20A}" type="parTrans" cxnId="{56BEA4E0-4641-4268-9541-C2917FD7B42E}">
      <dgm:prSet/>
      <dgm:spPr/>
      <dgm:t>
        <a:bodyPr/>
        <a:lstStyle/>
        <a:p>
          <a:endParaRPr lang="zh-CN" altLang="en-US"/>
        </a:p>
      </dgm:t>
    </dgm:pt>
    <dgm:pt modelId="{4B37A121-C4E3-4A8E-A08C-55E3887A76D9}" type="sibTrans" cxnId="{56BEA4E0-4641-4268-9541-C2917FD7B42E}">
      <dgm:prSet/>
      <dgm:spPr/>
      <dgm:t>
        <a:bodyPr/>
        <a:lstStyle/>
        <a:p>
          <a:endParaRPr lang="zh-CN" altLang="en-US"/>
        </a:p>
      </dgm:t>
    </dgm:pt>
    <dgm:pt modelId="{477095F9-4961-4D16-AC51-DE96E63E7958}">
      <dgm:prSet/>
      <dgm:spPr/>
      <dgm:t>
        <a:bodyPr/>
        <a:lstStyle/>
        <a:p>
          <a:r>
            <a:rPr lang="en-US" altLang="zh-CN" dirty="0" smtClean="0"/>
            <a:t>1 </a:t>
          </a:r>
          <a:r>
            <a:rPr lang="zh-CN" altLang="zh-CN" dirty="0" smtClean="0"/>
            <a:t>不发布</a:t>
          </a:r>
          <a:endParaRPr lang="en-US" altLang="zh-CN" dirty="0" smtClean="0"/>
        </a:p>
      </dgm:t>
    </dgm:pt>
    <dgm:pt modelId="{BC6AFA46-B489-49AC-8C04-58FDBE1435E0}" type="parTrans" cxnId="{A5514840-931F-4614-8769-3AA1FAA327C6}">
      <dgm:prSet/>
      <dgm:spPr/>
      <dgm:t>
        <a:bodyPr/>
        <a:lstStyle/>
        <a:p>
          <a:endParaRPr lang="zh-CN" altLang="en-US"/>
        </a:p>
      </dgm:t>
    </dgm:pt>
    <dgm:pt modelId="{369C7CB2-3611-475B-9B98-61C0E56B3151}" type="sibTrans" cxnId="{A5514840-931F-4614-8769-3AA1FAA327C6}">
      <dgm:prSet/>
      <dgm:spPr/>
      <dgm:t>
        <a:bodyPr/>
        <a:lstStyle/>
        <a:p>
          <a:endParaRPr lang="zh-CN" altLang="en-US"/>
        </a:p>
      </dgm:t>
    </dgm:pt>
    <dgm:pt modelId="{EE9D6305-ABA6-4799-928E-C2862988266A}">
      <dgm:prSet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zh-CN" dirty="0" smtClean="0"/>
            <a:t>已发布</a:t>
          </a:r>
          <a:endParaRPr lang="en-US" altLang="zh-CN" dirty="0" smtClean="0"/>
        </a:p>
      </dgm:t>
    </dgm:pt>
    <dgm:pt modelId="{9F61C701-18DF-419A-A3A3-50D4E84A34E3}" type="parTrans" cxnId="{24252571-E634-40D6-AECD-C70DB2EE0CB2}">
      <dgm:prSet/>
      <dgm:spPr/>
      <dgm:t>
        <a:bodyPr/>
        <a:lstStyle/>
        <a:p>
          <a:endParaRPr lang="zh-CN" altLang="en-US"/>
        </a:p>
      </dgm:t>
    </dgm:pt>
    <dgm:pt modelId="{CA5C305D-05FA-4E28-93E8-0EACABF7BA98}" type="sibTrans" cxnId="{24252571-E634-40D6-AECD-C70DB2EE0CB2}">
      <dgm:prSet/>
      <dgm:spPr/>
      <dgm:t>
        <a:bodyPr/>
        <a:lstStyle/>
        <a:p>
          <a:endParaRPr lang="zh-CN" altLang="en-US"/>
        </a:p>
      </dgm:t>
    </dgm:pt>
    <dgm:pt modelId="{15270A67-2A4D-455D-98F2-BCC5E5B4BE8B}">
      <dgm:prSet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zh-CN" dirty="0" smtClean="0"/>
            <a:t>预发布</a:t>
          </a:r>
          <a:endParaRPr lang="en-US" altLang="zh-CN" dirty="0" smtClean="0"/>
        </a:p>
      </dgm:t>
    </dgm:pt>
    <dgm:pt modelId="{0721739F-C6E5-47E6-8DE0-5C6694817087}" type="parTrans" cxnId="{189C3A1F-46CD-4FEB-9B2E-AE555C4B99FB}">
      <dgm:prSet/>
      <dgm:spPr/>
      <dgm:t>
        <a:bodyPr/>
        <a:lstStyle/>
        <a:p>
          <a:endParaRPr lang="zh-CN" altLang="en-US"/>
        </a:p>
      </dgm:t>
    </dgm:pt>
    <dgm:pt modelId="{B7B85C33-749F-49BF-A333-76F68E5333A6}" type="sibTrans" cxnId="{189C3A1F-46CD-4FEB-9B2E-AE555C4B99FB}">
      <dgm:prSet/>
      <dgm:spPr/>
      <dgm:t>
        <a:bodyPr/>
        <a:lstStyle/>
        <a:p>
          <a:endParaRPr lang="zh-CN" altLang="en-US"/>
        </a:p>
      </dgm:t>
    </dgm:pt>
    <dgm:pt modelId="{E9BDC2BD-445E-4E9F-8A79-1D1A7A9DC382}" type="pres">
      <dgm:prSet presAssocID="{8C1D38C3-CB70-4C6C-B61D-215C9808759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566B41-D697-4CAA-A0C4-2E610408CC89}" type="pres">
      <dgm:prSet presAssocID="{58D9C544-9283-4394-B0F8-7F5A5EA5D350}" presName="compNode" presStyleCnt="0"/>
      <dgm:spPr/>
    </dgm:pt>
    <dgm:pt modelId="{FC92D7FE-F7AD-4897-84BC-79C9A1F901DB}" type="pres">
      <dgm:prSet presAssocID="{58D9C544-9283-4394-B0F8-7F5A5EA5D350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9C4B200C-833B-4A25-99FD-70F7DD718C2C}" type="pres">
      <dgm:prSet presAssocID="{58D9C544-9283-4394-B0F8-7F5A5EA5D350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B3D18455-4F0E-4545-849E-30594F93DDCE}" type="pres">
      <dgm:prSet presAssocID="{58D9C544-9283-4394-B0F8-7F5A5EA5D350}" presName="compChildNode" presStyleCnt="0"/>
      <dgm:spPr/>
    </dgm:pt>
    <dgm:pt modelId="{30149B7A-33F6-49EE-8050-491AA7D11434}" type="pres">
      <dgm:prSet presAssocID="{58D9C544-9283-4394-B0F8-7F5A5EA5D350}" presName="theInnerList" presStyleCnt="0"/>
      <dgm:spPr/>
    </dgm:pt>
    <dgm:pt modelId="{E4D139DA-26BE-4288-A92D-4F47A7691BE1}" type="pres">
      <dgm:prSet presAssocID="{87181309-E0D2-4C53-849A-A0793B183BE2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F3682-C527-43C5-81EB-40020F9932CC}" type="pres">
      <dgm:prSet presAssocID="{87181309-E0D2-4C53-849A-A0793B183BE2}" presName="aSpace2" presStyleCnt="0"/>
      <dgm:spPr/>
    </dgm:pt>
    <dgm:pt modelId="{10601CD5-892C-4AAF-A169-1DB47B017471}" type="pres">
      <dgm:prSet presAssocID="{37E6888A-F63F-46B2-8775-9BE2976E9547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4C9AC-2D3F-4FC8-96EC-E5C860CE33DE}" type="pres">
      <dgm:prSet presAssocID="{37E6888A-F63F-46B2-8775-9BE2976E9547}" presName="aSpace2" presStyleCnt="0"/>
      <dgm:spPr/>
    </dgm:pt>
    <dgm:pt modelId="{7A14F8DF-FC84-4656-9DFF-2661D76B3BBC}" type="pres">
      <dgm:prSet presAssocID="{7529CB6A-B3E0-4CD3-BC26-662EBD64D988}" presName="child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FE6962-4724-4228-9EE2-3847153E062E}" type="pres">
      <dgm:prSet presAssocID="{7529CB6A-B3E0-4CD3-BC26-662EBD64D988}" presName="aSpace2" presStyleCnt="0"/>
      <dgm:spPr/>
    </dgm:pt>
    <dgm:pt modelId="{75909EB1-8472-44C6-96BF-BEF1C43968F0}" type="pres">
      <dgm:prSet presAssocID="{71B31CB5-4FA9-4BFB-8C74-E4354135D450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8516-8235-4D97-AF16-94A5D33F9E97}" type="pres">
      <dgm:prSet presAssocID="{71B31CB5-4FA9-4BFB-8C74-E4354135D450}" presName="aSpace2" presStyleCnt="0"/>
      <dgm:spPr/>
    </dgm:pt>
    <dgm:pt modelId="{53B04585-2C2C-427E-BF11-C3C040A8DE4A}" type="pres">
      <dgm:prSet presAssocID="{5E6641AE-AC86-4DCF-AF42-E19CAB940053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9B9D94-310E-4F56-A08F-BE896E0C7DB8}" type="pres">
      <dgm:prSet presAssocID="{58D9C544-9283-4394-B0F8-7F5A5EA5D350}" presName="aSpace" presStyleCnt="0"/>
      <dgm:spPr/>
    </dgm:pt>
    <dgm:pt modelId="{ADBD15B0-1FF7-466F-A9D2-23A4BDE4FE9D}" type="pres">
      <dgm:prSet presAssocID="{F3BE1F3C-BA57-40CC-833A-D59C246CC2DB}" presName="compNode" presStyleCnt="0"/>
      <dgm:spPr/>
    </dgm:pt>
    <dgm:pt modelId="{C6FB98AA-8950-4233-8F87-618E98BCD9B7}" type="pres">
      <dgm:prSet presAssocID="{F3BE1F3C-BA57-40CC-833A-D59C246CC2DB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2012F20E-C962-4A3C-A3DE-F8E31DFE86C2}" type="pres">
      <dgm:prSet presAssocID="{F3BE1F3C-BA57-40CC-833A-D59C246CC2DB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388A83B6-E2E4-4AB5-B14D-426B6A2A84FC}" type="pres">
      <dgm:prSet presAssocID="{F3BE1F3C-BA57-40CC-833A-D59C246CC2DB}" presName="compChildNode" presStyleCnt="0"/>
      <dgm:spPr/>
    </dgm:pt>
    <dgm:pt modelId="{EF3F2DA1-7543-4D34-A914-0674AE8796FB}" type="pres">
      <dgm:prSet presAssocID="{F3BE1F3C-BA57-40CC-833A-D59C246CC2DB}" presName="theInnerList" presStyleCnt="0"/>
      <dgm:spPr/>
    </dgm:pt>
    <dgm:pt modelId="{FB5E397F-5B55-44FC-8F16-51A75C83245C}" type="pres">
      <dgm:prSet presAssocID="{BAB555B5-2FE9-495D-A6A9-36FADD35E596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5056B1-017B-4A62-BEBA-D2FB6342C196}" type="pres">
      <dgm:prSet presAssocID="{BAB555B5-2FE9-495D-A6A9-36FADD35E596}" presName="aSpace2" presStyleCnt="0"/>
      <dgm:spPr/>
    </dgm:pt>
    <dgm:pt modelId="{C6009DBE-346C-42E7-B9FF-2576F957956E}" type="pres">
      <dgm:prSet presAssocID="{13F3E3AF-37A8-46E0-8493-B3305A21AD93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F90FA-4DCF-4EE7-8582-1C9A7F940DB9}" type="pres">
      <dgm:prSet presAssocID="{13F3E3AF-37A8-46E0-8493-B3305A21AD93}" presName="aSpace2" presStyleCnt="0"/>
      <dgm:spPr/>
    </dgm:pt>
    <dgm:pt modelId="{E2486E2F-1084-4105-A0CD-FF6F1372C433}" type="pres">
      <dgm:prSet presAssocID="{02225607-6A78-4945-ABF5-2E9AD246FBC3}" presName="child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AE6B8-4063-4DC9-95D4-6638B8D174F1}" type="pres">
      <dgm:prSet presAssocID="{F3BE1F3C-BA57-40CC-833A-D59C246CC2DB}" presName="aSpace" presStyleCnt="0"/>
      <dgm:spPr/>
    </dgm:pt>
    <dgm:pt modelId="{BA800026-CC2A-415A-BB10-962E14DAF5B2}" type="pres">
      <dgm:prSet presAssocID="{B1D98822-07F8-4284-9C3A-C7A87ACDB15C}" presName="compNode" presStyleCnt="0"/>
      <dgm:spPr/>
    </dgm:pt>
    <dgm:pt modelId="{0A399237-4E43-4D15-899D-9E03FB4EE75E}" type="pres">
      <dgm:prSet presAssocID="{B1D98822-07F8-4284-9C3A-C7A87ACDB15C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292450FF-C33D-458B-BE50-1EDA262D8695}" type="pres">
      <dgm:prSet presAssocID="{B1D98822-07F8-4284-9C3A-C7A87ACDB15C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D342170F-D43E-49B4-B2A7-2828797394EF}" type="pres">
      <dgm:prSet presAssocID="{B1D98822-07F8-4284-9C3A-C7A87ACDB15C}" presName="compChildNode" presStyleCnt="0"/>
      <dgm:spPr/>
    </dgm:pt>
    <dgm:pt modelId="{43941FDE-5E6C-4CA2-9E6F-80330EA2461F}" type="pres">
      <dgm:prSet presAssocID="{B1D98822-07F8-4284-9C3A-C7A87ACDB15C}" presName="theInnerList" presStyleCnt="0"/>
      <dgm:spPr/>
    </dgm:pt>
    <dgm:pt modelId="{45ADB844-2858-48D3-ADFA-379A395DE00B}" type="pres">
      <dgm:prSet presAssocID="{477095F9-4961-4D16-AC51-DE96E63E7958}" presName="child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2D546-ADB2-49A1-A710-79E7D0E9F625}" type="pres">
      <dgm:prSet presAssocID="{477095F9-4961-4D16-AC51-DE96E63E7958}" presName="aSpace2" presStyleCnt="0"/>
      <dgm:spPr/>
    </dgm:pt>
    <dgm:pt modelId="{F4EA8B1B-79FE-42AD-80E1-1FDD6EBC28EF}" type="pres">
      <dgm:prSet presAssocID="{EE9D6305-ABA6-4799-928E-C2862988266A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9438D-9744-442E-9F62-AE616CEB27FE}" type="pres">
      <dgm:prSet presAssocID="{EE9D6305-ABA6-4799-928E-C2862988266A}" presName="aSpace2" presStyleCnt="0"/>
      <dgm:spPr/>
    </dgm:pt>
    <dgm:pt modelId="{A07A5E53-95B6-4615-8FE2-420E116DB2E1}" type="pres">
      <dgm:prSet presAssocID="{15270A67-2A4D-455D-98F2-BCC5E5B4BE8B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A643A7-D57A-4BD4-A987-933F837DBC53}" srcId="{58D9C544-9283-4394-B0F8-7F5A5EA5D350}" destId="{5E6641AE-AC86-4DCF-AF42-E19CAB940053}" srcOrd="4" destOrd="0" parTransId="{3139DC38-55C6-4076-B4D5-AAF9B9C9C075}" sibTransId="{0FD69459-8BE5-4AB0-8147-BB758A2223FB}"/>
    <dgm:cxn modelId="{314BEBEC-C59B-4939-8260-60B825689145}" srcId="{8C1D38C3-CB70-4C6C-B61D-215C9808759B}" destId="{F3BE1F3C-BA57-40CC-833A-D59C246CC2DB}" srcOrd="1" destOrd="0" parTransId="{94F79A72-DC8B-40CA-9539-DD6114D9C27D}" sibTransId="{CDC98C3B-6C3C-45BC-B821-0CCE84193B56}"/>
    <dgm:cxn modelId="{A5514840-931F-4614-8769-3AA1FAA327C6}" srcId="{B1D98822-07F8-4284-9C3A-C7A87ACDB15C}" destId="{477095F9-4961-4D16-AC51-DE96E63E7958}" srcOrd="0" destOrd="0" parTransId="{BC6AFA46-B489-49AC-8C04-58FDBE1435E0}" sibTransId="{369C7CB2-3611-475B-9B98-61C0E56B3151}"/>
    <dgm:cxn modelId="{F5B5F07C-BCBB-4386-853E-F3337F9C1D0B}" type="presOf" srcId="{87181309-E0D2-4C53-849A-A0793B183BE2}" destId="{E4D139DA-26BE-4288-A92D-4F47A7691BE1}" srcOrd="0" destOrd="0" presId="urn:microsoft.com/office/officeart/2005/8/layout/lProcess2"/>
    <dgm:cxn modelId="{BD1F8DDA-A031-4E7C-AAFC-9AD551215B49}" type="presOf" srcId="{7529CB6A-B3E0-4CD3-BC26-662EBD64D988}" destId="{7A14F8DF-FC84-4656-9DFF-2661D76B3BBC}" srcOrd="0" destOrd="0" presId="urn:microsoft.com/office/officeart/2005/8/layout/lProcess2"/>
    <dgm:cxn modelId="{08C6EDAE-0A76-4D82-B4AB-8FB87A221E39}" type="presOf" srcId="{02225607-6A78-4945-ABF5-2E9AD246FBC3}" destId="{E2486E2F-1084-4105-A0CD-FF6F1372C433}" srcOrd="0" destOrd="0" presId="urn:microsoft.com/office/officeart/2005/8/layout/lProcess2"/>
    <dgm:cxn modelId="{56BEA4E0-4641-4268-9541-C2917FD7B42E}" srcId="{8C1D38C3-CB70-4C6C-B61D-215C9808759B}" destId="{B1D98822-07F8-4284-9C3A-C7A87ACDB15C}" srcOrd="2" destOrd="0" parTransId="{3C87F5C4-1B12-4916-BAB9-757ED23DD20A}" sibTransId="{4B37A121-C4E3-4A8E-A08C-55E3887A76D9}"/>
    <dgm:cxn modelId="{173DF4F7-258D-4AD8-9F30-4B26B6CA88A0}" type="presOf" srcId="{37E6888A-F63F-46B2-8775-9BE2976E9547}" destId="{10601CD5-892C-4AAF-A169-1DB47B017471}" srcOrd="0" destOrd="0" presId="urn:microsoft.com/office/officeart/2005/8/layout/lProcess2"/>
    <dgm:cxn modelId="{384EC5D0-B4F0-4D07-840B-1B9E2282BFA8}" srcId="{F3BE1F3C-BA57-40CC-833A-D59C246CC2DB}" destId="{13F3E3AF-37A8-46E0-8493-B3305A21AD93}" srcOrd="1" destOrd="0" parTransId="{BDE528E1-9E46-48A5-AD50-A2DBD6AF45FC}" sibTransId="{FACB90D2-C050-4728-9FF1-14C934E09606}"/>
    <dgm:cxn modelId="{E4D156F2-C6B0-42DE-BCD0-952C03CAC0E2}" srcId="{58D9C544-9283-4394-B0F8-7F5A5EA5D350}" destId="{37E6888A-F63F-46B2-8775-9BE2976E9547}" srcOrd="1" destOrd="0" parTransId="{826A91EC-1590-4758-BBEA-7DD8141D2CDC}" sibTransId="{CFA6A039-6A86-4ED2-82F4-3401CDBDFBA9}"/>
    <dgm:cxn modelId="{24252571-E634-40D6-AECD-C70DB2EE0CB2}" srcId="{B1D98822-07F8-4284-9C3A-C7A87ACDB15C}" destId="{EE9D6305-ABA6-4799-928E-C2862988266A}" srcOrd="1" destOrd="0" parTransId="{9F61C701-18DF-419A-A3A3-50D4E84A34E3}" sibTransId="{CA5C305D-05FA-4E28-93E8-0EACABF7BA98}"/>
    <dgm:cxn modelId="{6982C762-659C-4D5D-84F4-DE537C868641}" type="presOf" srcId="{58D9C544-9283-4394-B0F8-7F5A5EA5D350}" destId="{9C4B200C-833B-4A25-99FD-70F7DD718C2C}" srcOrd="1" destOrd="0" presId="urn:microsoft.com/office/officeart/2005/8/layout/lProcess2"/>
    <dgm:cxn modelId="{5454CBFB-D63E-4A78-9616-D44D52285A87}" type="presOf" srcId="{71B31CB5-4FA9-4BFB-8C74-E4354135D450}" destId="{75909EB1-8472-44C6-96BF-BEF1C43968F0}" srcOrd="0" destOrd="0" presId="urn:microsoft.com/office/officeart/2005/8/layout/lProcess2"/>
    <dgm:cxn modelId="{326C6E1E-2AC0-4A31-BCDF-CDF0A0790AE3}" type="presOf" srcId="{8C1D38C3-CB70-4C6C-B61D-215C9808759B}" destId="{E9BDC2BD-445E-4E9F-8A79-1D1A7A9DC382}" srcOrd="0" destOrd="0" presId="urn:microsoft.com/office/officeart/2005/8/layout/lProcess2"/>
    <dgm:cxn modelId="{EA5D0A7C-4C40-4781-8457-D887DEC88F12}" type="presOf" srcId="{B1D98822-07F8-4284-9C3A-C7A87ACDB15C}" destId="{0A399237-4E43-4D15-899D-9E03FB4EE75E}" srcOrd="0" destOrd="0" presId="urn:microsoft.com/office/officeart/2005/8/layout/lProcess2"/>
    <dgm:cxn modelId="{66F43E46-860A-4A44-AC88-A25DE615A26C}" srcId="{58D9C544-9283-4394-B0F8-7F5A5EA5D350}" destId="{7529CB6A-B3E0-4CD3-BC26-662EBD64D988}" srcOrd="2" destOrd="0" parTransId="{DA4273A6-47EA-4532-864A-ECD1A14E3E6E}" sibTransId="{753EBBF1-1DFA-4858-BBC8-DDD83844F4FC}"/>
    <dgm:cxn modelId="{A4CF2A6D-A8AE-4407-BEC2-03D22F0F5815}" type="presOf" srcId="{F3BE1F3C-BA57-40CC-833A-D59C246CC2DB}" destId="{C6FB98AA-8950-4233-8F87-618E98BCD9B7}" srcOrd="0" destOrd="0" presId="urn:microsoft.com/office/officeart/2005/8/layout/lProcess2"/>
    <dgm:cxn modelId="{2E49C271-A2CD-49D1-956B-F80E736C1F54}" type="presOf" srcId="{5E6641AE-AC86-4DCF-AF42-E19CAB940053}" destId="{53B04585-2C2C-427E-BF11-C3C040A8DE4A}" srcOrd="0" destOrd="0" presId="urn:microsoft.com/office/officeart/2005/8/layout/lProcess2"/>
    <dgm:cxn modelId="{44C705D6-99D7-4A4D-A933-EBDA643ECA63}" srcId="{F3BE1F3C-BA57-40CC-833A-D59C246CC2DB}" destId="{02225607-6A78-4945-ABF5-2E9AD246FBC3}" srcOrd="2" destOrd="0" parTransId="{3173F5CE-95EE-4E2F-856E-431BA996D1FC}" sibTransId="{E3F555AB-CEC2-4BA0-9C92-8622E11EAECE}"/>
    <dgm:cxn modelId="{D24D6949-97CE-4955-9039-7F88C88BE676}" srcId="{58D9C544-9283-4394-B0F8-7F5A5EA5D350}" destId="{71B31CB5-4FA9-4BFB-8C74-E4354135D450}" srcOrd="3" destOrd="0" parTransId="{D3744F94-3C9C-42BB-9245-07E4F578D7FB}" sibTransId="{21713B70-2889-449E-8D53-311A29642D20}"/>
    <dgm:cxn modelId="{2F88FC26-66D6-44FE-AD19-2DBBC3B76A29}" type="presOf" srcId="{B1D98822-07F8-4284-9C3A-C7A87ACDB15C}" destId="{292450FF-C33D-458B-BE50-1EDA262D8695}" srcOrd="1" destOrd="0" presId="urn:microsoft.com/office/officeart/2005/8/layout/lProcess2"/>
    <dgm:cxn modelId="{3E87BCC2-6EBB-4582-A002-A503DD118BCC}" type="presOf" srcId="{EE9D6305-ABA6-4799-928E-C2862988266A}" destId="{F4EA8B1B-79FE-42AD-80E1-1FDD6EBC28EF}" srcOrd="0" destOrd="0" presId="urn:microsoft.com/office/officeart/2005/8/layout/lProcess2"/>
    <dgm:cxn modelId="{C51DEF57-30A9-4865-B9B0-79A4AF2B9790}" srcId="{F3BE1F3C-BA57-40CC-833A-D59C246CC2DB}" destId="{BAB555B5-2FE9-495D-A6A9-36FADD35E596}" srcOrd="0" destOrd="0" parTransId="{48342499-1D51-41E6-BB27-1BD4BE761558}" sibTransId="{F6EAA04A-7823-40F4-A262-B91EC3F24660}"/>
    <dgm:cxn modelId="{B87966EF-D4C8-43F3-845D-8E97944D80CC}" type="presOf" srcId="{13F3E3AF-37A8-46E0-8493-B3305A21AD93}" destId="{C6009DBE-346C-42E7-B9FF-2576F957956E}" srcOrd="0" destOrd="0" presId="urn:microsoft.com/office/officeart/2005/8/layout/lProcess2"/>
    <dgm:cxn modelId="{189C3A1F-46CD-4FEB-9B2E-AE555C4B99FB}" srcId="{B1D98822-07F8-4284-9C3A-C7A87ACDB15C}" destId="{15270A67-2A4D-455D-98F2-BCC5E5B4BE8B}" srcOrd="2" destOrd="0" parTransId="{0721739F-C6E5-47E6-8DE0-5C6694817087}" sibTransId="{B7B85C33-749F-49BF-A333-76F68E5333A6}"/>
    <dgm:cxn modelId="{1027527C-A82F-4867-A75F-EE59CBEC5E4B}" type="presOf" srcId="{15270A67-2A4D-455D-98F2-BCC5E5B4BE8B}" destId="{A07A5E53-95B6-4615-8FE2-420E116DB2E1}" srcOrd="0" destOrd="0" presId="urn:microsoft.com/office/officeart/2005/8/layout/lProcess2"/>
    <dgm:cxn modelId="{A1BB3BB1-E8F3-4556-A8EB-BF91AF00791B}" srcId="{58D9C544-9283-4394-B0F8-7F5A5EA5D350}" destId="{87181309-E0D2-4C53-849A-A0793B183BE2}" srcOrd="0" destOrd="0" parTransId="{1D40CA1A-B07B-4AAF-95E1-63067B7C1259}" sibTransId="{7AC4702A-B713-489F-B59E-F54B80671B3E}"/>
    <dgm:cxn modelId="{49106171-EE32-456C-8FD0-844D02AE17E8}" type="presOf" srcId="{BAB555B5-2FE9-495D-A6A9-36FADD35E596}" destId="{FB5E397F-5B55-44FC-8F16-51A75C83245C}" srcOrd="0" destOrd="0" presId="urn:microsoft.com/office/officeart/2005/8/layout/lProcess2"/>
    <dgm:cxn modelId="{AC82C187-D663-415C-8BB9-8A5D3A495680}" type="presOf" srcId="{58D9C544-9283-4394-B0F8-7F5A5EA5D350}" destId="{FC92D7FE-F7AD-4897-84BC-79C9A1F901DB}" srcOrd="0" destOrd="0" presId="urn:microsoft.com/office/officeart/2005/8/layout/lProcess2"/>
    <dgm:cxn modelId="{64D3309F-D2FF-4414-A34B-79277A8D586E}" srcId="{8C1D38C3-CB70-4C6C-B61D-215C9808759B}" destId="{58D9C544-9283-4394-B0F8-7F5A5EA5D350}" srcOrd="0" destOrd="0" parTransId="{21653527-C255-4F0F-82A2-AE4E29E5DC42}" sibTransId="{2DD318A8-62D1-4DDB-9F64-FCE692C06C32}"/>
    <dgm:cxn modelId="{DC8255D4-8BAB-439B-A8B8-2C21D4C78A2C}" type="presOf" srcId="{477095F9-4961-4D16-AC51-DE96E63E7958}" destId="{45ADB844-2858-48D3-ADFA-379A395DE00B}" srcOrd="0" destOrd="0" presId="urn:microsoft.com/office/officeart/2005/8/layout/lProcess2"/>
    <dgm:cxn modelId="{69EA6606-6619-478A-900E-3CD7FD1C1D10}" type="presOf" srcId="{F3BE1F3C-BA57-40CC-833A-D59C246CC2DB}" destId="{2012F20E-C962-4A3C-A3DE-F8E31DFE86C2}" srcOrd="1" destOrd="0" presId="urn:microsoft.com/office/officeart/2005/8/layout/lProcess2"/>
    <dgm:cxn modelId="{08961511-31F0-450E-BB85-741D4EA39C54}" type="presParOf" srcId="{E9BDC2BD-445E-4E9F-8A79-1D1A7A9DC382}" destId="{3D566B41-D697-4CAA-A0C4-2E610408CC89}" srcOrd="0" destOrd="0" presId="urn:microsoft.com/office/officeart/2005/8/layout/lProcess2"/>
    <dgm:cxn modelId="{A3759AFC-7015-4A73-A6E0-8DA1F165F1CA}" type="presParOf" srcId="{3D566B41-D697-4CAA-A0C4-2E610408CC89}" destId="{FC92D7FE-F7AD-4897-84BC-79C9A1F901DB}" srcOrd="0" destOrd="0" presId="urn:microsoft.com/office/officeart/2005/8/layout/lProcess2"/>
    <dgm:cxn modelId="{DC02248F-BEA3-4B09-8A40-90B661285808}" type="presParOf" srcId="{3D566B41-D697-4CAA-A0C4-2E610408CC89}" destId="{9C4B200C-833B-4A25-99FD-70F7DD718C2C}" srcOrd="1" destOrd="0" presId="urn:microsoft.com/office/officeart/2005/8/layout/lProcess2"/>
    <dgm:cxn modelId="{D45F543E-4DFA-41B9-BFEB-514C89D053E7}" type="presParOf" srcId="{3D566B41-D697-4CAA-A0C4-2E610408CC89}" destId="{B3D18455-4F0E-4545-849E-30594F93DDCE}" srcOrd="2" destOrd="0" presId="urn:microsoft.com/office/officeart/2005/8/layout/lProcess2"/>
    <dgm:cxn modelId="{34E8AA4F-F569-4F3F-88E3-62CFC20ADC49}" type="presParOf" srcId="{B3D18455-4F0E-4545-849E-30594F93DDCE}" destId="{30149B7A-33F6-49EE-8050-491AA7D11434}" srcOrd="0" destOrd="0" presId="urn:microsoft.com/office/officeart/2005/8/layout/lProcess2"/>
    <dgm:cxn modelId="{7DAA99A8-857E-49ED-BD4E-A3C88F56EFE8}" type="presParOf" srcId="{30149B7A-33F6-49EE-8050-491AA7D11434}" destId="{E4D139DA-26BE-4288-A92D-4F47A7691BE1}" srcOrd="0" destOrd="0" presId="urn:microsoft.com/office/officeart/2005/8/layout/lProcess2"/>
    <dgm:cxn modelId="{72062BE1-50CE-4480-8DBE-35C10ABC79A0}" type="presParOf" srcId="{30149B7A-33F6-49EE-8050-491AA7D11434}" destId="{080F3682-C527-43C5-81EB-40020F9932CC}" srcOrd="1" destOrd="0" presId="urn:microsoft.com/office/officeart/2005/8/layout/lProcess2"/>
    <dgm:cxn modelId="{8BFABFFD-099A-4065-9FB7-C6FE0C2FFB9F}" type="presParOf" srcId="{30149B7A-33F6-49EE-8050-491AA7D11434}" destId="{10601CD5-892C-4AAF-A169-1DB47B017471}" srcOrd="2" destOrd="0" presId="urn:microsoft.com/office/officeart/2005/8/layout/lProcess2"/>
    <dgm:cxn modelId="{78B7595D-287B-47E9-BB45-C0541BF3E97A}" type="presParOf" srcId="{30149B7A-33F6-49EE-8050-491AA7D11434}" destId="{0994C9AC-2D3F-4FC8-96EC-E5C860CE33DE}" srcOrd="3" destOrd="0" presId="urn:microsoft.com/office/officeart/2005/8/layout/lProcess2"/>
    <dgm:cxn modelId="{FB2FE1E2-A1CF-4ACF-AAB0-998EB8DDAD1C}" type="presParOf" srcId="{30149B7A-33F6-49EE-8050-491AA7D11434}" destId="{7A14F8DF-FC84-4656-9DFF-2661D76B3BBC}" srcOrd="4" destOrd="0" presId="urn:microsoft.com/office/officeart/2005/8/layout/lProcess2"/>
    <dgm:cxn modelId="{D1E51F37-5B42-4CCD-B28F-565F26AF5C99}" type="presParOf" srcId="{30149B7A-33F6-49EE-8050-491AA7D11434}" destId="{AEFE6962-4724-4228-9EE2-3847153E062E}" srcOrd="5" destOrd="0" presId="urn:microsoft.com/office/officeart/2005/8/layout/lProcess2"/>
    <dgm:cxn modelId="{BAFCF6AC-5AC2-43EB-8C5B-3680BD153306}" type="presParOf" srcId="{30149B7A-33F6-49EE-8050-491AA7D11434}" destId="{75909EB1-8472-44C6-96BF-BEF1C43968F0}" srcOrd="6" destOrd="0" presId="urn:microsoft.com/office/officeart/2005/8/layout/lProcess2"/>
    <dgm:cxn modelId="{02F221E2-0702-462E-AD23-59331E38B54E}" type="presParOf" srcId="{30149B7A-33F6-49EE-8050-491AA7D11434}" destId="{FDE58516-8235-4D97-AF16-94A5D33F9E97}" srcOrd="7" destOrd="0" presId="urn:microsoft.com/office/officeart/2005/8/layout/lProcess2"/>
    <dgm:cxn modelId="{8175CAD7-9D75-40CD-B8E0-37545EF17571}" type="presParOf" srcId="{30149B7A-33F6-49EE-8050-491AA7D11434}" destId="{53B04585-2C2C-427E-BF11-C3C040A8DE4A}" srcOrd="8" destOrd="0" presId="urn:microsoft.com/office/officeart/2005/8/layout/lProcess2"/>
    <dgm:cxn modelId="{CB05DCC3-4641-410D-B4EC-0C4E6D62B5E8}" type="presParOf" srcId="{E9BDC2BD-445E-4E9F-8A79-1D1A7A9DC382}" destId="{DA9B9D94-310E-4F56-A08F-BE896E0C7DB8}" srcOrd="1" destOrd="0" presId="urn:microsoft.com/office/officeart/2005/8/layout/lProcess2"/>
    <dgm:cxn modelId="{DC90CEF8-A776-4595-BBF5-B1C442C9F43E}" type="presParOf" srcId="{E9BDC2BD-445E-4E9F-8A79-1D1A7A9DC382}" destId="{ADBD15B0-1FF7-466F-A9D2-23A4BDE4FE9D}" srcOrd="2" destOrd="0" presId="urn:microsoft.com/office/officeart/2005/8/layout/lProcess2"/>
    <dgm:cxn modelId="{4E6E3A9B-0C22-41FF-8DA3-00D906A983CD}" type="presParOf" srcId="{ADBD15B0-1FF7-466F-A9D2-23A4BDE4FE9D}" destId="{C6FB98AA-8950-4233-8F87-618E98BCD9B7}" srcOrd="0" destOrd="0" presId="urn:microsoft.com/office/officeart/2005/8/layout/lProcess2"/>
    <dgm:cxn modelId="{7BA279A0-238A-47BC-B4D1-D3A2E10BBB25}" type="presParOf" srcId="{ADBD15B0-1FF7-466F-A9D2-23A4BDE4FE9D}" destId="{2012F20E-C962-4A3C-A3DE-F8E31DFE86C2}" srcOrd="1" destOrd="0" presId="urn:microsoft.com/office/officeart/2005/8/layout/lProcess2"/>
    <dgm:cxn modelId="{D2A31E8E-E513-4FC1-8099-517A62A7AFFD}" type="presParOf" srcId="{ADBD15B0-1FF7-466F-A9D2-23A4BDE4FE9D}" destId="{388A83B6-E2E4-4AB5-B14D-426B6A2A84FC}" srcOrd="2" destOrd="0" presId="urn:microsoft.com/office/officeart/2005/8/layout/lProcess2"/>
    <dgm:cxn modelId="{56F5935E-49A0-44B7-A2E2-C786027BAFDB}" type="presParOf" srcId="{388A83B6-E2E4-4AB5-B14D-426B6A2A84FC}" destId="{EF3F2DA1-7543-4D34-A914-0674AE8796FB}" srcOrd="0" destOrd="0" presId="urn:microsoft.com/office/officeart/2005/8/layout/lProcess2"/>
    <dgm:cxn modelId="{D975CD7D-9306-474B-8069-078948293FF1}" type="presParOf" srcId="{EF3F2DA1-7543-4D34-A914-0674AE8796FB}" destId="{FB5E397F-5B55-44FC-8F16-51A75C83245C}" srcOrd="0" destOrd="0" presId="urn:microsoft.com/office/officeart/2005/8/layout/lProcess2"/>
    <dgm:cxn modelId="{7512EB90-2CB4-47D5-B12A-57C4C1FF1A26}" type="presParOf" srcId="{EF3F2DA1-7543-4D34-A914-0674AE8796FB}" destId="{4C5056B1-017B-4A62-BEBA-D2FB6342C196}" srcOrd="1" destOrd="0" presId="urn:microsoft.com/office/officeart/2005/8/layout/lProcess2"/>
    <dgm:cxn modelId="{402A4F4A-A519-4F3B-8742-A84BD22B1E08}" type="presParOf" srcId="{EF3F2DA1-7543-4D34-A914-0674AE8796FB}" destId="{C6009DBE-346C-42E7-B9FF-2576F957956E}" srcOrd="2" destOrd="0" presId="urn:microsoft.com/office/officeart/2005/8/layout/lProcess2"/>
    <dgm:cxn modelId="{D94BF313-335D-48AE-A3DD-197E5CD853DB}" type="presParOf" srcId="{EF3F2DA1-7543-4D34-A914-0674AE8796FB}" destId="{327F90FA-4DCF-4EE7-8582-1C9A7F940DB9}" srcOrd="3" destOrd="0" presId="urn:microsoft.com/office/officeart/2005/8/layout/lProcess2"/>
    <dgm:cxn modelId="{FB46803A-AF1E-43B0-917D-EFAE79CECCA0}" type="presParOf" srcId="{EF3F2DA1-7543-4D34-A914-0674AE8796FB}" destId="{E2486E2F-1084-4105-A0CD-FF6F1372C433}" srcOrd="4" destOrd="0" presId="urn:microsoft.com/office/officeart/2005/8/layout/lProcess2"/>
    <dgm:cxn modelId="{02C30BC9-633D-4D5D-9A9A-39F0CE505EA2}" type="presParOf" srcId="{E9BDC2BD-445E-4E9F-8A79-1D1A7A9DC382}" destId="{280AE6B8-4063-4DC9-95D4-6638B8D174F1}" srcOrd="3" destOrd="0" presId="urn:microsoft.com/office/officeart/2005/8/layout/lProcess2"/>
    <dgm:cxn modelId="{F013DE60-C18E-4CEF-AD03-77F9A030F3FC}" type="presParOf" srcId="{E9BDC2BD-445E-4E9F-8A79-1D1A7A9DC382}" destId="{BA800026-CC2A-415A-BB10-962E14DAF5B2}" srcOrd="4" destOrd="0" presId="urn:microsoft.com/office/officeart/2005/8/layout/lProcess2"/>
    <dgm:cxn modelId="{30076070-6650-45E2-BAAE-F777DE9E6003}" type="presParOf" srcId="{BA800026-CC2A-415A-BB10-962E14DAF5B2}" destId="{0A399237-4E43-4D15-899D-9E03FB4EE75E}" srcOrd="0" destOrd="0" presId="urn:microsoft.com/office/officeart/2005/8/layout/lProcess2"/>
    <dgm:cxn modelId="{04D71528-54A4-420D-80B8-1198A39F3228}" type="presParOf" srcId="{BA800026-CC2A-415A-BB10-962E14DAF5B2}" destId="{292450FF-C33D-458B-BE50-1EDA262D8695}" srcOrd="1" destOrd="0" presId="urn:microsoft.com/office/officeart/2005/8/layout/lProcess2"/>
    <dgm:cxn modelId="{D229CE86-8E30-45FE-BEE4-439CED51966A}" type="presParOf" srcId="{BA800026-CC2A-415A-BB10-962E14DAF5B2}" destId="{D342170F-D43E-49B4-B2A7-2828797394EF}" srcOrd="2" destOrd="0" presId="urn:microsoft.com/office/officeart/2005/8/layout/lProcess2"/>
    <dgm:cxn modelId="{C8713330-1924-4F42-BDC6-B1458C0C7ADE}" type="presParOf" srcId="{D342170F-D43E-49B4-B2A7-2828797394EF}" destId="{43941FDE-5E6C-4CA2-9E6F-80330EA2461F}" srcOrd="0" destOrd="0" presId="urn:microsoft.com/office/officeart/2005/8/layout/lProcess2"/>
    <dgm:cxn modelId="{73867826-5117-4EEA-9F04-70C75387034D}" type="presParOf" srcId="{43941FDE-5E6C-4CA2-9E6F-80330EA2461F}" destId="{45ADB844-2858-48D3-ADFA-379A395DE00B}" srcOrd="0" destOrd="0" presId="urn:microsoft.com/office/officeart/2005/8/layout/lProcess2"/>
    <dgm:cxn modelId="{BC15BC70-CDE1-4CFF-95E7-43DF12389EBB}" type="presParOf" srcId="{43941FDE-5E6C-4CA2-9E6F-80330EA2461F}" destId="{5642D546-ADB2-49A1-A710-79E7D0E9F625}" srcOrd="1" destOrd="0" presId="urn:microsoft.com/office/officeart/2005/8/layout/lProcess2"/>
    <dgm:cxn modelId="{0F0BD10F-C004-4E12-A651-3F36BAF69706}" type="presParOf" srcId="{43941FDE-5E6C-4CA2-9E6F-80330EA2461F}" destId="{F4EA8B1B-79FE-42AD-80E1-1FDD6EBC28EF}" srcOrd="2" destOrd="0" presId="urn:microsoft.com/office/officeart/2005/8/layout/lProcess2"/>
    <dgm:cxn modelId="{EC44936C-9A16-409F-A4FE-48DEA19D6367}" type="presParOf" srcId="{43941FDE-5E6C-4CA2-9E6F-80330EA2461F}" destId="{EF09438D-9744-442E-9F62-AE616CEB27FE}" srcOrd="3" destOrd="0" presId="urn:microsoft.com/office/officeart/2005/8/layout/lProcess2"/>
    <dgm:cxn modelId="{98AFD898-BD5C-4A13-BB5D-058B73815EF8}" type="presParOf" srcId="{43941FDE-5E6C-4CA2-9E6F-80330EA2461F}" destId="{A07A5E53-95B6-4615-8FE2-420E116DB2E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rgbClr val="0B7DB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开发环境准备</a:t>
          </a:r>
          <a:endParaRPr lang="zh-CN" altLang="en-US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0F210C55-BA1A-4BB0-8B9C-A5E0EBEF10A3}" type="sib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rgbClr val="0B7DB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创建</a:t>
          </a:r>
          <a:r>
            <a: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Java Web</a:t>
          </a:r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项目，集成框架</a:t>
          </a:r>
          <a:endParaRPr lang="zh-CN" altLang="en-US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887DFFD4-45D8-4EB0-8E5A-CF473A2540DA}" type="sib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FCFDF357-9036-42F4-A975-259F55FEBF2F}" type="presOf" srcId="{EFD4DBE5-B57F-41BC-B0DC-C1B7566DE8DB}" destId="{CFD2BBDA-A499-48B1-944F-BBAC01DAA85C}" srcOrd="0" destOrd="0" presId="urn:microsoft.com/office/officeart/2005/8/layout/chevron1"/>
    <dgm:cxn modelId="{52C0019D-C5B9-4FB9-864A-F0896D7CE0D8}" type="presOf" srcId="{0E2A686A-ACF6-44AC-8363-13B769F33012}" destId="{F7DE92DC-07AD-46CA-BAE7-0C4E4E358584}" srcOrd="0" destOrd="0" presId="urn:microsoft.com/office/officeart/2005/8/layout/chevron1"/>
    <dgm:cxn modelId="{1413337A-0E1F-48EA-A5D3-753498866647}" type="presOf" srcId="{243F1FFD-7127-42E2-9675-0F6489268172}" destId="{23A82A39-41BE-40BC-8700-B1914635DEB4}" srcOrd="0" destOrd="0" presId="urn:microsoft.com/office/officeart/2005/8/layout/chevron1"/>
    <dgm:cxn modelId="{96F5DAE2-56E5-4576-B9AB-8454C185A121}" type="presParOf" srcId="{CFD2BBDA-A499-48B1-944F-BBAC01DAA85C}" destId="{F7DE92DC-07AD-46CA-BAE7-0C4E4E358584}" srcOrd="0" destOrd="0" presId="urn:microsoft.com/office/officeart/2005/8/layout/chevron1"/>
    <dgm:cxn modelId="{C320BA1A-E718-459E-A650-EE1CFB5981AE}" type="presParOf" srcId="{CFD2BBDA-A499-48B1-944F-BBAC01DAA85C}" destId="{799DDC07-059A-4559-A2C8-39E2CC24D02A}" srcOrd="1" destOrd="0" presId="urn:microsoft.com/office/officeart/2005/8/layout/chevron1"/>
    <dgm:cxn modelId="{B1CDBBD5-B5A7-4B81-BF9F-98F9BD8ECA0C}" type="presParOf" srcId="{CFD2BBDA-A499-48B1-944F-BBAC01DAA85C}" destId="{23A82A39-41BE-40BC-8700-B1914635DEB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rgbClr val="0B7DB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系统架构设计</a:t>
          </a:r>
          <a:endParaRPr lang="zh-CN" altLang="en-US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0F210C55-BA1A-4BB0-8B9C-A5E0EBEF10A3}" type="sib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rgbClr val="0B7DB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数据库设计</a:t>
          </a:r>
          <a:endParaRPr lang="zh-CN" altLang="en-US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887DFFD4-45D8-4EB0-8E5A-CF473A2540DA}" type="sib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/>
      <dgm:spPr>
        <a:solidFill>
          <a:srgbClr val="0B7DB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功能模块设计</a:t>
          </a:r>
          <a:endParaRPr lang="zh-CN" altLang="en-US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E604893B-F25F-45C4-B656-79F7552919A5}" type="par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17ED0D47-8422-44E9-9E05-154450A8CF90}" type="sib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3" custLinFactNeighborX="250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960E74B9-D5B6-4D70-9612-AD15D5DFC386}" type="presOf" srcId="{0E2A686A-ACF6-44AC-8363-13B769F33012}" destId="{F7DE92DC-07AD-46CA-BAE7-0C4E4E358584}" srcOrd="0" destOrd="0" presId="urn:microsoft.com/office/officeart/2005/8/layout/chevron1"/>
    <dgm:cxn modelId="{797C389E-1243-4279-83EC-0C53E7E2D620}" type="presOf" srcId="{EFD4DBE5-B57F-41BC-B0DC-C1B7566DE8DB}" destId="{CFD2BBDA-A499-48B1-944F-BBAC01DAA85C}" srcOrd="0" destOrd="0" presId="urn:microsoft.com/office/officeart/2005/8/layout/chevron1"/>
    <dgm:cxn modelId="{22751A2B-5F29-454A-8488-76CA469528D1}" type="presOf" srcId="{5A701C17-0E2A-457F-A450-83D9C5893DB7}" destId="{F0D83181-52B1-4AE6-8F8F-FA1BF82CB1AC}" srcOrd="0" destOrd="0" presId="urn:microsoft.com/office/officeart/2005/8/layout/chevron1"/>
    <dgm:cxn modelId="{0DA7B5DC-4A13-4D74-AD2D-724DDAADA8AA}" type="presOf" srcId="{243F1FFD-7127-42E2-9675-0F6489268172}" destId="{23A82A39-41BE-40BC-8700-B1914635DEB4}" srcOrd="0" destOrd="0" presId="urn:microsoft.com/office/officeart/2005/8/layout/chevron1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EB11BD63-F267-4A5E-811A-A354E5AE3614}" type="presParOf" srcId="{CFD2BBDA-A499-48B1-944F-BBAC01DAA85C}" destId="{F7DE92DC-07AD-46CA-BAE7-0C4E4E358584}" srcOrd="0" destOrd="0" presId="urn:microsoft.com/office/officeart/2005/8/layout/chevron1"/>
    <dgm:cxn modelId="{AD0ACFBE-6F13-4334-AE58-C06725D34407}" type="presParOf" srcId="{CFD2BBDA-A499-48B1-944F-BBAC01DAA85C}" destId="{799DDC07-059A-4559-A2C8-39E2CC24D02A}" srcOrd="1" destOrd="0" presId="urn:microsoft.com/office/officeart/2005/8/layout/chevron1"/>
    <dgm:cxn modelId="{629AD721-A782-4ADD-AC92-9342CCA7E3B4}" type="presParOf" srcId="{CFD2BBDA-A499-48B1-944F-BBAC01DAA85C}" destId="{23A82A39-41BE-40BC-8700-B1914635DEB4}" srcOrd="2" destOrd="0" presId="urn:microsoft.com/office/officeart/2005/8/layout/chevron1"/>
    <dgm:cxn modelId="{02FB1BC6-2A3D-415F-9906-7C591B45B3A1}" type="presParOf" srcId="{CFD2BBDA-A499-48B1-944F-BBAC01DAA85C}" destId="{07F3F4E4-D971-4742-A2B6-9BC5E97A605D}" srcOrd="3" destOrd="0" presId="urn:microsoft.com/office/officeart/2005/8/layout/chevron1"/>
    <dgm:cxn modelId="{687790D0-FBE5-4A5A-A16B-B30FDCFDE314}" type="presParOf" srcId="{CFD2BBDA-A499-48B1-944F-BBAC01DAA85C}" destId="{F0D83181-52B1-4AE6-8F8F-FA1BF82CB1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2D7FE-F7AD-4897-84BC-79C9A1F901DB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手游</a:t>
          </a:r>
          <a:r>
            <a:rPr lang="zh-CN" altLang="zh-CN" sz="3200" kern="1200" dirty="0" smtClean="0"/>
            <a:t>状态</a:t>
          </a:r>
          <a:endParaRPr lang="zh-CN" altLang="en-US" sz="3200" kern="1200" dirty="0"/>
        </a:p>
      </dsp:txBody>
      <dsp:txXfrm>
        <a:off x="744" y="0"/>
        <a:ext cx="1934765" cy="1219200"/>
      </dsp:txXfrm>
    </dsp:sp>
    <dsp:sp modelId="{E4D139DA-26BE-4288-A92D-4F47A7691BE1}">
      <dsp:nvSpPr>
        <dsp:cNvPr id="0" name=""/>
        <dsp:cNvSpPr/>
      </dsp:nvSpPr>
      <dsp:spPr>
        <a:xfrm>
          <a:off x="194220" y="1219968"/>
          <a:ext cx="1547812" cy="470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 </a:t>
          </a:r>
          <a:r>
            <a:rPr lang="zh-CN" altLang="zh-CN" sz="1900" kern="1200" dirty="0" smtClean="0"/>
            <a:t>待审核</a:t>
          </a:r>
          <a:endParaRPr lang="en-US" altLang="zh-CN" sz="1900" kern="1200" dirty="0" smtClean="0"/>
        </a:p>
      </dsp:txBody>
      <dsp:txXfrm>
        <a:off x="207990" y="1233738"/>
        <a:ext cx="1520272" cy="442608"/>
      </dsp:txXfrm>
    </dsp:sp>
    <dsp:sp modelId="{10601CD5-892C-4AAF-A169-1DB47B017471}">
      <dsp:nvSpPr>
        <dsp:cNvPr id="0" name=""/>
        <dsp:cNvSpPr/>
      </dsp:nvSpPr>
      <dsp:spPr>
        <a:xfrm>
          <a:off x="194220" y="1762447"/>
          <a:ext cx="1547812" cy="470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 </a:t>
          </a:r>
          <a:r>
            <a:rPr lang="zh-CN" altLang="zh-CN" sz="1900" kern="1200" dirty="0" smtClean="0"/>
            <a:t>审核通过</a:t>
          </a:r>
          <a:endParaRPr lang="en-US" altLang="zh-CN" sz="1900" kern="1200" dirty="0" smtClean="0"/>
        </a:p>
      </dsp:txBody>
      <dsp:txXfrm>
        <a:off x="207990" y="1776217"/>
        <a:ext cx="1520272" cy="442608"/>
      </dsp:txXfrm>
    </dsp:sp>
    <dsp:sp modelId="{7A14F8DF-FC84-4656-9DFF-2661D76B3BBC}">
      <dsp:nvSpPr>
        <dsp:cNvPr id="0" name=""/>
        <dsp:cNvSpPr/>
      </dsp:nvSpPr>
      <dsp:spPr>
        <a:xfrm>
          <a:off x="194220" y="2304925"/>
          <a:ext cx="1547812" cy="470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 </a:t>
          </a:r>
          <a:r>
            <a:rPr lang="zh-CN" altLang="zh-CN" sz="1900" kern="1200" dirty="0" smtClean="0"/>
            <a:t>审核未通过</a:t>
          </a:r>
          <a:endParaRPr lang="en-US" altLang="zh-CN" sz="1900" kern="1200" dirty="0" smtClean="0"/>
        </a:p>
      </dsp:txBody>
      <dsp:txXfrm>
        <a:off x="207990" y="2318695"/>
        <a:ext cx="1520272" cy="442608"/>
      </dsp:txXfrm>
    </dsp:sp>
    <dsp:sp modelId="{75909EB1-8472-44C6-96BF-BEF1C43968F0}">
      <dsp:nvSpPr>
        <dsp:cNvPr id="0" name=""/>
        <dsp:cNvSpPr/>
      </dsp:nvSpPr>
      <dsp:spPr>
        <a:xfrm>
          <a:off x="194220" y="2847404"/>
          <a:ext cx="1547812" cy="470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 </a:t>
          </a:r>
          <a:r>
            <a:rPr lang="zh-CN" altLang="zh-CN" sz="1900" kern="1200" dirty="0" smtClean="0"/>
            <a:t>已上架</a:t>
          </a:r>
          <a:endParaRPr lang="en-US" altLang="zh-CN" sz="1900" kern="1200" dirty="0" smtClean="0"/>
        </a:p>
      </dsp:txBody>
      <dsp:txXfrm>
        <a:off x="207990" y="2861174"/>
        <a:ext cx="1520272" cy="442608"/>
      </dsp:txXfrm>
    </dsp:sp>
    <dsp:sp modelId="{53B04585-2C2C-427E-BF11-C3C040A8DE4A}">
      <dsp:nvSpPr>
        <dsp:cNvPr id="0" name=""/>
        <dsp:cNvSpPr/>
      </dsp:nvSpPr>
      <dsp:spPr>
        <a:xfrm>
          <a:off x="194220" y="3389883"/>
          <a:ext cx="1547812" cy="470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 </a:t>
          </a:r>
          <a:r>
            <a:rPr lang="zh-CN" altLang="zh-CN" sz="1900" kern="1200" dirty="0" smtClean="0"/>
            <a:t>已下架</a:t>
          </a:r>
          <a:endParaRPr lang="zh-CN" altLang="zh-CN" sz="1900" kern="1200" dirty="0"/>
        </a:p>
      </dsp:txBody>
      <dsp:txXfrm>
        <a:off x="207990" y="3403653"/>
        <a:ext cx="1520272" cy="442608"/>
      </dsp:txXfrm>
    </dsp:sp>
    <dsp:sp modelId="{C6FB98AA-8950-4233-8F87-618E98BCD9B7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200" kern="1200" dirty="0" smtClean="0"/>
            <a:t>所属平台</a:t>
          </a:r>
          <a:endParaRPr lang="en-US" altLang="zh-CN" sz="3200" kern="1200" dirty="0" smtClean="0"/>
        </a:p>
      </dsp:txBody>
      <dsp:txXfrm>
        <a:off x="2080617" y="0"/>
        <a:ext cx="1934765" cy="1219200"/>
      </dsp:txXfrm>
    </dsp:sp>
    <dsp:sp modelId="{FB5E397F-5B55-44FC-8F16-51A75C83245C}">
      <dsp:nvSpPr>
        <dsp:cNvPr id="0" name=""/>
        <dsp:cNvSpPr/>
      </dsp:nvSpPr>
      <dsp:spPr>
        <a:xfrm>
          <a:off x="2274093" y="1219547"/>
          <a:ext cx="1547812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 </a:t>
          </a:r>
          <a:r>
            <a:rPr lang="zh-CN" altLang="zh-CN" sz="1900" kern="1200" dirty="0" smtClean="0"/>
            <a:t>手机</a:t>
          </a:r>
          <a:endParaRPr lang="en-US" altLang="zh-CN" sz="1900" kern="1200" dirty="0"/>
        </a:p>
      </dsp:txBody>
      <dsp:txXfrm>
        <a:off x="2297478" y="1242932"/>
        <a:ext cx="1501042" cy="751643"/>
      </dsp:txXfrm>
    </dsp:sp>
    <dsp:sp modelId="{C6009DBE-346C-42E7-B9FF-2576F957956E}">
      <dsp:nvSpPr>
        <dsp:cNvPr id="0" name=""/>
        <dsp:cNvSpPr/>
      </dsp:nvSpPr>
      <dsp:spPr>
        <a:xfrm>
          <a:off x="2274093" y="2140793"/>
          <a:ext cx="1547812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 </a:t>
          </a:r>
          <a:r>
            <a:rPr lang="zh-CN" altLang="zh-CN" sz="1900" kern="1200" dirty="0" smtClean="0"/>
            <a:t>平板</a:t>
          </a:r>
          <a:endParaRPr lang="en-US" altLang="zh-CN" sz="1900" kern="1200" dirty="0"/>
        </a:p>
      </dsp:txBody>
      <dsp:txXfrm>
        <a:off x="2297478" y="2164178"/>
        <a:ext cx="1501042" cy="751643"/>
      </dsp:txXfrm>
    </dsp:sp>
    <dsp:sp modelId="{E2486E2F-1084-4105-A0CD-FF6F1372C433}">
      <dsp:nvSpPr>
        <dsp:cNvPr id="0" name=""/>
        <dsp:cNvSpPr/>
      </dsp:nvSpPr>
      <dsp:spPr>
        <a:xfrm>
          <a:off x="2274093" y="3062039"/>
          <a:ext cx="1547812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 </a:t>
          </a:r>
          <a:r>
            <a:rPr lang="zh-CN" altLang="zh-CN" sz="1900" kern="1200" dirty="0" smtClean="0"/>
            <a:t>通用</a:t>
          </a:r>
          <a:endParaRPr lang="zh-CN" altLang="zh-CN" sz="1900" kern="1200" dirty="0"/>
        </a:p>
      </dsp:txBody>
      <dsp:txXfrm>
        <a:off x="2297478" y="3085424"/>
        <a:ext cx="1501042" cy="751643"/>
      </dsp:txXfrm>
    </dsp:sp>
    <dsp:sp modelId="{0A399237-4E43-4D15-899D-9E03FB4EE75E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200" kern="1200" dirty="0" smtClean="0"/>
            <a:t>版本的发布状态</a:t>
          </a:r>
          <a:endParaRPr lang="en-US" altLang="zh-CN" sz="3200" kern="1200" dirty="0" smtClean="0"/>
        </a:p>
      </dsp:txBody>
      <dsp:txXfrm>
        <a:off x="4160490" y="0"/>
        <a:ext cx="1934765" cy="1219200"/>
      </dsp:txXfrm>
    </dsp:sp>
    <dsp:sp modelId="{45ADB844-2858-48D3-ADFA-379A395DE00B}">
      <dsp:nvSpPr>
        <dsp:cNvPr id="0" name=""/>
        <dsp:cNvSpPr/>
      </dsp:nvSpPr>
      <dsp:spPr>
        <a:xfrm>
          <a:off x="4353966" y="1219547"/>
          <a:ext cx="1547812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 </a:t>
          </a:r>
          <a:r>
            <a:rPr lang="zh-CN" altLang="zh-CN" sz="1900" kern="1200" dirty="0" smtClean="0"/>
            <a:t>不发布</a:t>
          </a:r>
          <a:endParaRPr lang="en-US" altLang="zh-CN" sz="1900" kern="1200" dirty="0" smtClean="0"/>
        </a:p>
      </dsp:txBody>
      <dsp:txXfrm>
        <a:off x="4377351" y="1242932"/>
        <a:ext cx="1501042" cy="751643"/>
      </dsp:txXfrm>
    </dsp:sp>
    <dsp:sp modelId="{F4EA8B1B-79FE-42AD-80E1-1FDD6EBC28EF}">
      <dsp:nvSpPr>
        <dsp:cNvPr id="0" name=""/>
        <dsp:cNvSpPr/>
      </dsp:nvSpPr>
      <dsp:spPr>
        <a:xfrm>
          <a:off x="4353966" y="2140793"/>
          <a:ext cx="1547812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 </a:t>
          </a:r>
          <a:r>
            <a:rPr lang="zh-CN" altLang="zh-CN" sz="1900" kern="1200" dirty="0" smtClean="0"/>
            <a:t>已发布</a:t>
          </a:r>
          <a:endParaRPr lang="en-US" altLang="zh-CN" sz="1900" kern="1200" dirty="0" smtClean="0"/>
        </a:p>
      </dsp:txBody>
      <dsp:txXfrm>
        <a:off x="4377351" y="2164178"/>
        <a:ext cx="1501042" cy="751643"/>
      </dsp:txXfrm>
    </dsp:sp>
    <dsp:sp modelId="{A07A5E53-95B6-4615-8FE2-420E116DB2E1}">
      <dsp:nvSpPr>
        <dsp:cNvPr id="0" name=""/>
        <dsp:cNvSpPr/>
      </dsp:nvSpPr>
      <dsp:spPr>
        <a:xfrm>
          <a:off x="4353966" y="3062039"/>
          <a:ext cx="1547812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 </a:t>
          </a:r>
          <a:r>
            <a:rPr lang="zh-CN" altLang="zh-CN" sz="1900" kern="1200" dirty="0" smtClean="0"/>
            <a:t>预发布</a:t>
          </a:r>
          <a:endParaRPr lang="en-US" altLang="zh-CN" sz="1900" kern="1200" dirty="0" smtClean="0"/>
        </a:p>
      </dsp:txBody>
      <dsp:txXfrm>
        <a:off x="4377351" y="3085424"/>
        <a:ext cx="1501042" cy="751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6027" y="0"/>
          <a:ext cx="3603154" cy="857256"/>
        </a:xfrm>
        <a:prstGeom prst="chevron">
          <a:avLst/>
        </a:prstGeom>
        <a:solidFill>
          <a:srgbClr val="0B7DB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开发环境准备</a:t>
          </a:r>
          <a:endParaRPr lang="zh-CN" altLang="en-US" sz="2000" b="1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34655" y="0"/>
        <a:ext cx="2745898" cy="857256"/>
      </dsp:txXfrm>
    </dsp:sp>
    <dsp:sp modelId="{23A82A39-41BE-40BC-8700-B1914635DEB4}">
      <dsp:nvSpPr>
        <dsp:cNvPr id="0" name=""/>
        <dsp:cNvSpPr/>
      </dsp:nvSpPr>
      <dsp:spPr>
        <a:xfrm>
          <a:off x="3248866" y="0"/>
          <a:ext cx="3603154" cy="857256"/>
        </a:xfrm>
        <a:prstGeom prst="chevron">
          <a:avLst/>
        </a:prstGeom>
        <a:solidFill>
          <a:srgbClr val="0B7DB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创建</a:t>
          </a:r>
          <a:r>
            <a:rPr lang="en-US" altLang="zh-CN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Java Web</a:t>
          </a: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项目，集成框架</a:t>
          </a:r>
          <a:endParaRPr lang="zh-CN" altLang="en-US" sz="2000" b="1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3677494" y="0"/>
        <a:ext cx="2745898" cy="857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2009" y="0"/>
          <a:ext cx="2447867" cy="857256"/>
        </a:xfrm>
        <a:prstGeom prst="chevron">
          <a:avLst/>
        </a:prstGeom>
        <a:solidFill>
          <a:srgbClr val="0B7DB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系统架构设计</a:t>
          </a:r>
          <a:endParaRPr lang="zh-CN" altLang="en-US" sz="2000" b="1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30637" y="0"/>
        <a:ext cx="1590611" cy="857256"/>
      </dsp:txXfrm>
    </dsp:sp>
    <dsp:sp modelId="{23A82A39-41BE-40BC-8700-B1914635DEB4}">
      <dsp:nvSpPr>
        <dsp:cNvPr id="0" name=""/>
        <dsp:cNvSpPr/>
      </dsp:nvSpPr>
      <dsp:spPr>
        <a:xfrm>
          <a:off x="2205090" y="0"/>
          <a:ext cx="2447867" cy="857256"/>
        </a:xfrm>
        <a:prstGeom prst="chevron">
          <a:avLst/>
        </a:prstGeom>
        <a:solidFill>
          <a:srgbClr val="0B7DB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数据库设计</a:t>
          </a:r>
          <a:endParaRPr lang="zh-CN" altLang="en-US" sz="2000" b="1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633718" y="0"/>
        <a:ext cx="1590611" cy="857256"/>
      </dsp:txXfrm>
    </dsp:sp>
    <dsp:sp modelId="{F0D83181-52B1-4AE6-8F8F-FA1BF82CB1AC}">
      <dsp:nvSpPr>
        <dsp:cNvPr id="0" name=""/>
        <dsp:cNvSpPr/>
      </dsp:nvSpPr>
      <dsp:spPr>
        <a:xfrm>
          <a:off x="4410180" y="0"/>
          <a:ext cx="2447867" cy="857256"/>
        </a:xfrm>
        <a:prstGeom prst="chevron">
          <a:avLst/>
        </a:prstGeom>
        <a:solidFill>
          <a:srgbClr val="0B7DB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功能模块设计</a:t>
          </a:r>
          <a:endParaRPr lang="zh-CN" altLang="en-US" sz="2000" b="1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838808" y="0"/>
        <a:ext cx="1590611" cy="857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2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F884D-1DF9-4B86-895C-F69BCA709F10}" type="slidenum">
              <a:rPr lang="zh-CN" altLang="en-US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总结项目中用到的技能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不少于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64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BC2D5-4416-4A82-99DD-1A27CD993B0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/64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635250" y="5274945"/>
            <a:ext cx="3881120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北大青鸟研究院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北京青鸟职业教育科技发展有限公司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pic>
        <p:nvPicPr>
          <p:cNvPr id="7" name="图片 6" descr="北大青鸟职业教育-01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6230" y="236855"/>
            <a:ext cx="1620520" cy="339725"/>
          </a:xfrm>
          <a:prstGeom prst="rect">
            <a:avLst/>
          </a:prstGeom>
        </p:spPr>
      </p:pic>
      <p:pic>
        <p:nvPicPr>
          <p:cNvPr id="8" name="图片 7" descr="PPT封底-0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 descr="BCSP LOGO横版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/64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026" name="Picture 2" descr="D:\马家自留地（重要啊，切误删啊）\06.ACCP\ACCP9\PPT封面素材-3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473">
            <a:off x="-389055" y="2208613"/>
            <a:ext cx="6649136" cy="472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4"/>
          <p:cNvSpPr txBox="1">
            <a:spLocks noChangeArrowheads="1"/>
          </p:cNvSpPr>
          <p:nvPr/>
        </p:nvSpPr>
        <p:spPr bwMode="auto">
          <a:xfrm>
            <a:off x="4944110" y="6075045"/>
            <a:ext cx="2952750" cy="533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北大青鸟研究院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北京青鸟职业教育科技发展有限公司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20086" y="299484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掌上游戏平台系统</a:t>
            </a:r>
            <a:endParaRPr lang="en-US" altLang="zh-CN" dirty="0"/>
          </a:p>
        </p:txBody>
      </p:sp>
      <p:sp>
        <p:nvSpPr>
          <p:cNvPr id="46" name="TextBox 45"/>
          <p:cNvSpPr txBox="1"/>
          <p:nvPr/>
        </p:nvSpPr>
        <p:spPr>
          <a:xfrm>
            <a:off x="5501704" y="5710360"/>
            <a:ext cx="3606800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北大青鸟研究院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北京青鸟职业教育科技发展有限公司</a:t>
            </a:r>
          </a:p>
        </p:txBody>
      </p:sp>
      <p:pic>
        <p:nvPicPr>
          <p:cNvPr id="8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TextBox 25"/>
          <p:cNvSpPr txBox="1"/>
          <p:nvPr/>
        </p:nvSpPr>
        <p:spPr>
          <a:xfrm>
            <a:off x="7288256" y="257022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第十四章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2989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第三学期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4" name="图片 33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>
            <a:off x="6900088" y="3861000"/>
            <a:ext cx="1619216" cy="3071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项目案例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9" name="图片 48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0" name="图片 49" descr="北大青鸟职业教育-01-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230" y="236855"/>
            <a:ext cx="1620520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3</a:t>
            </a:r>
            <a:r>
              <a:rPr lang="zh-CN" altLang="en-US" dirty="0"/>
              <a:t>：技术分析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技术实现中需要考虑的问题</a:t>
            </a:r>
          </a:p>
          <a:p>
            <a:pPr lvl="1">
              <a:defRPr/>
            </a:pPr>
            <a:r>
              <a:rPr lang="zh-CN" altLang="en-US" dirty="0" smtClean="0"/>
              <a:t>如何</a:t>
            </a:r>
            <a:r>
              <a:rPr lang="zh-CN" altLang="en-US" dirty="0"/>
              <a:t>分层，每层的职责</a:t>
            </a:r>
            <a:r>
              <a:rPr lang="en-US" altLang="zh-CN" dirty="0"/>
              <a:t>?</a:t>
            </a:r>
          </a:p>
          <a:p>
            <a:pPr lvl="1">
              <a:defRPr/>
            </a:pPr>
            <a:r>
              <a:rPr lang="zh-CN" altLang="en-US" dirty="0"/>
              <a:t>需要</a:t>
            </a:r>
            <a:r>
              <a:rPr lang="zh-CN" altLang="en-US" dirty="0" smtClean="0"/>
              <a:t>设计的工具</a:t>
            </a:r>
            <a:r>
              <a:rPr lang="zh-CN" altLang="en-US" dirty="0"/>
              <a:t>类有哪些</a:t>
            </a:r>
            <a:r>
              <a:rPr lang="en-US" altLang="zh-CN" dirty="0"/>
              <a:t>?</a:t>
            </a:r>
          </a:p>
          <a:p>
            <a:pPr lvl="1">
              <a:defRPr/>
            </a:pPr>
            <a:r>
              <a:rPr lang="zh-CN" altLang="zh-CN" dirty="0"/>
              <a:t>鉴于系统安全性的考虑</a:t>
            </a:r>
            <a:r>
              <a:rPr lang="zh-CN" altLang="en-US" dirty="0"/>
              <a:t>，是否需要自定义拦截器的设计，</a:t>
            </a:r>
            <a:r>
              <a:rPr lang="zh-CN" altLang="zh-CN" dirty="0"/>
              <a:t>以实现对于当前用户身份的相关验证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联动</a:t>
            </a:r>
            <a:r>
              <a:rPr lang="zh-CN" altLang="en-US" dirty="0" smtClean="0"/>
              <a:t>查询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如何分页、报错（处理异常）、管理事务、</a:t>
            </a:r>
            <a:r>
              <a:rPr lang="en-US" altLang="zh-CN" dirty="0"/>
              <a:t>…</a:t>
            </a:r>
          </a:p>
          <a:p>
            <a:pPr lvl="1">
              <a:defRPr/>
            </a:pPr>
            <a:r>
              <a:rPr lang="zh-CN" altLang="en-US" dirty="0"/>
              <a:t>严格遵守编码规范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在实际项目中如何灵活应用</a:t>
            </a:r>
            <a:r>
              <a:rPr lang="en-US" altLang="zh-CN" dirty="0"/>
              <a:t>Bootstrap</a:t>
            </a:r>
            <a:r>
              <a:rPr lang="zh-CN" altLang="en-US" dirty="0"/>
              <a:t>框架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0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  <a:r>
              <a:rPr lang="zh-CN" altLang="en-US" dirty="0" smtClean="0"/>
              <a:t>分析：</a:t>
            </a:r>
            <a:r>
              <a:rPr lang="zh-CN" altLang="en-US" dirty="0"/>
              <a:t>理解业务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数据隔离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开发者平台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手游基础信息列表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后台管理系统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手游基础信息列表</a:t>
            </a:r>
            <a:endParaRPr lang="en-US" altLang="zh-CN" dirty="0" smtClean="0"/>
          </a:p>
          <a:p>
            <a:pPr lvl="2"/>
            <a:r>
              <a:rPr lang="zh-CN" altLang="en-US" dirty="0"/>
              <a:t>待</a:t>
            </a:r>
            <a:r>
              <a:rPr lang="zh-CN" altLang="en-US" dirty="0" smtClean="0"/>
              <a:t>审核状态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操作：审核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54090"/>
              </p:ext>
            </p:extLst>
          </p:nvPr>
        </p:nvGraphicFramePr>
        <p:xfrm>
          <a:off x="1188000" y="1989000"/>
          <a:ext cx="6768000" cy="25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00"/>
                <a:gridCol w="4176000"/>
              </a:tblGrid>
              <a:tr h="40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状态</a:t>
                      </a:r>
                    </a:p>
                  </a:txBody>
                  <a:tcPr marL="109084" marR="1090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显示内容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待审核、审核未通过</a:t>
                      </a:r>
                      <a:endParaRPr kumimoji="0" lang="zh-CN" altLang="en-US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新增版本、修改版本</a:t>
                      </a:r>
                      <a:r>
                        <a:rPr kumimoji="0" lang="zh-CN" altLang="en-US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（已有版本）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、修改、删除、查看</a:t>
                      </a:r>
                      <a:endParaRPr kumimoji="0" lang="en-US" altLang="zh-CN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审核通过、已下架</a:t>
                      </a:r>
                      <a:endParaRPr kumimoji="0" lang="zh-CN" altLang="en-US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新增版本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、修改版本、修改、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删除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查看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上架</a:t>
                      </a:r>
                      <a:endParaRPr kumimoji="0" lang="en-US" altLang="zh-CN" sz="2000" b="0" u="none" strike="noStrike" kern="1200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审核通过、已上架</a:t>
                      </a:r>
                      <a:endParaRPr kumimoji="0" lang="zh-CN" altLang="en-US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新增版本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、修改版本、修改、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删除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查看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kumimoji="0" lang="zh-CN" altLang="en-US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下</a:t>
                      </a:r>
                      <a:r>
                        <a:rPr kumimoji="0" lang="zh-CN" altLang="zh-CN" sz="2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架</a:t>
                      </a:r>
                      <a:endParaRPr kumimoji="0" lang="en-US" altLang="zh-CN" sz="2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</a:tr>
            </a:tbl>
          </a:graphicData>
        </a:graphic>
      </p:graphicFrame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2724782" y="5876922"/>
            <a:ext cx="3694437" cy="428628"/>
            <a:chOff x="3143240" y="5143509"/>
            <a:chExt cx="3694462" cy="42863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09"/>
              <a:ext cx="312295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741519" y="5187962"/>
              <a:ext cx="3024182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演示：手游基础信息列表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4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开发计划</a:t>
            </a:r>
            <a:r>
              <a:rPr lang="en-US" dirty="0" smtClean="0"/>
              <a:t>2</a:t>
            </a:r>
            <a:r>
              <a:rPr lang="en-US" altLang="zh-CN" dirty="0" smtClean="0"/>
              <a:t>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项目准备：</a:t>
            </a:r>
            <a:r>
              <a:rPr lang="zh-CN" altLang="zh-CN" dirty="0"/>
              <a:t>搭建系统</a:t>
            </a:r>
            <a:r>
              <a:rPr lang="zh-CN" altLang="zh-CN" dirty="0" smtClean="0"/>
              <a:t>框架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	[20</a:t>
            </a:r>
            <a:r>
              <a:rPr lang="zh-CN" altLang="en-US" dirty="0"/>
              <a:t>分钟</a:t>
            </a:r>
            <a:r>
              <a:rPr lang="en-US" altLang="zh-CN" dirty="0" smtClean="0"/>
              <a:t>]</a:t>
            </a:r>
          </a:p>
          <a:p>
            <a:pPr>
              <a:defRPr/>
            </a:pPr>
            <a:r>
              <a:rPr lang="zh-CN" altLang="zh-CN" dirty="0"/>
              <a:t>后台</a:t>
            </a:r>
            <a:r>
              <a:rPr lang="zh-CN" altLang="zh-CN" dirty="0" smtClean="0"/>
              <a:t>管理系统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登录、注销</a:t>
            </a:r>
            <a:r>
              <a:rPr lang="en-US" altLang="zh-CN" dirty="0"/>
              <a:t>			            	</a:t>
            </a:r>
            <a:r>
              <a:rPr lang="en-US" altLang="zh-CN" dirty="0" smtClean="0"/>
              <a:t>[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</a:p>
          <a:p>
            <a:pPr lvl="1">
              <a:defRPr/>
            </a:pPr>
            <a:r>
              <a:rPr lang="zh-CN" altLang="en-US" dirty="0"/>
              <a:t>用例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根据条件查询待</a:t>
            </a:r>
            <a:r>
              <a:rPr lang="zh-CN" altLang="zh-CN" dirty="0" smtClean="0"/>
              <a:t>审核</a:t>
            </a:r>
            <a:r>
              <a:rPr lang="zh-CN" altLang="en-US" dirty="0" smtClean="0"/>
              <a:t>手游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   		[</a:t>
            </a:r>
            <a:r>
              <a:rPr lang="en-US" altLang="zh-CN" dirty="0"/>
              <a:t>50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 smtClean="0"/>
              <a:t>审核</a:t>
            </a:r>
            <a:r>
              <a:rPr lang="zh-CN" altLang="en-US" dirty="0"/>
              <a:t>手</a:t>
            </a:r>
            <a:r>
              <a:rPr lang="zh-CN" altLang="en-US" dirty="0" smtClean="0"/>
              <a:t>游应用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                                 	[</a:t>
            </a:r>
            <a:r>
              <a:rPr lang="en-US" altLang="zh-CN" dirty="0"/>
              <a:t>50</a:t>
            </a:r>
            <a:r>
              <a:rPr lang="zh-CN" altLang="en-US" dirty="0"/>
              <a:t>分钟</a:t>
            </a:r>
            <a:r>
              <a:rPr lang="en-US" altLang="zh-CN" dirty="0" smtClean="0"/>
              <a:t>]</a:t>
            </a:r>
          </a:p>
          <a:p>
            <a:pPr lvl="1"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：系统拦截器</a:t>
            </a:r>
            <a:r>
              <a:rPr lang="en-US" altLang="zh-CN" dirty="0" smtClean="0"/>
              <a:t>			 	[30</a:t>
            </a:r>
            <a:r>
              <a:rPr lang="zh-CN" altLang="en-US" dirty="0"/>
              <a:t>分钟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开发</a:t>
            </a:r>
            <a:r>
              <a:rPr lang="zh-CN" altLang="en-US" dirty="0" smtClean="0"/>
              <a:t>者平台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zh-CN" dirty="0"/>
              <a:t>登录、注销</a:t>
            </a:r>
            <a:r>
              <a:rPr lang="en-US" altLang="zh-CN" dirty="0"/>
              <a:t>			            	[30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zh-CN" dirty="0"/>
              <a:t>根据条件</a:t>
            </a:r>
            <a:r>
              <a:rPr lang="zh-CN" altLang="zh-CN" dirty="0" smtClean="0"/>
              <a:t>查询</a:t>
            </a:r>
            <a:r>
              <a:rPr lang="zh-CN" altLang="en-US" dirty="0" smtClean="0"/>
              <a:t>手游信息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   </a:t>
            </a:r>
            <a:r>
              <a:rPr lang="en-US" altLang="zh-CN" dirty="0"/>
              <a:t>		</a:t>
            </a:r>
            <a:r>
              <a:rPr lang="en-US" altLang="zh-CN" dirty="0" smtClean="0"/>
              <a:t>[200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新增</a:t>
            </a:r>
            <a:r>
              <a:rPr lang="zh-CN" altLang="en-US" dirty="0"/>
              <a:t>手游</a:t>
            </a:r>
            <a:r>
              <a:rPr lang="zh-CN" altLang="zh-CN" dirty="0" smtClean="0"/>
              <a:t>基础信息</a:t>
            </a:r>
            <a:r>
              <a:rPr lang="en-US" altLang="zh-CN" dirty="0" smtClean="0"/>
              <a:t>			[100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]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zh-CN" altLang="en-US" dirty="0"/>
              <a:t>修改</a:t>
            </a:r>
            <a:r>
              <a:rPr lang="zh-CN" altLang="en-US" dirty="0" smtClean="0"/>
              <a:t>手</a:t>
            </a:r>
            <a:r>
              <a:rPr lang="zh-CN" altLang="en-US" dirty="0"/>
              <a:t>游</a:t>
            </a:r>
            <a:r>
              <a:rPr lang="zh-CN" altLang="zh-CN" dirty="0"/>
              <a:t>基础信息</a:t>
            </a:r>
            <a:r>
              <a:rPr lang="en-US" altLang="zh-CN" dirty="0"/>
              <a:t>			[100</a:t>
            </a:r>
            <a:r>
              <a:rPr lang="zh-CN" altLang="en-US" dirty="0"/>
              <a:t>分钟</a:t>
            </a:r>
            <a:r>
              <a:rPr lang="en-US" altLang="zh-CN" dirty="0" smtClean="0"/>
              <a:t>]</a:t>
            </a:r>
          </a:p>
          <a:p>
            <a:pPr lvl="1"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zh-CN" altLang="zh-CN" dirty="0"/>
              <a:t>新增</a:t>
            </a:r>
            <a:r>
              <a:rPr lang="zh-CN" altLang="en-US" dirty="0"/>
              <a:t>手</a:t>
            </a:r>
            <a:r>
              <a:rPr lang="zh-CN" altLang="en-US" dirty="0" smtClean="0"/>
              <a:t>游版本</a:t>
            </a:r>
            <a:r>
              <a:rPr lang="zh-CN" altLang="zh-CN" dirty="0" smtClean="0"/>
              <a:t>信息</a:t>
            </a:r>
            <a:r>
              <a:rPr lang="en-US" altLang="zh-CN" dirty="0"/>
              <a:t>			</a:t>
            </a:r>
            <a:r>
              <a:rPr lang="en-US" altLang="zh-CN" dirty="0" smtClean="0"/>
              <a:t>[200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开发计划</a:t>
            </a:r>
            <a:r>
              <a:rPr lang="en-US" dirty="0" smtClean="0"/>
              <a:t>2</a:t>
            </a:r>
            <a:r>
              <a:rPr lang="en-US" altLang="zh-CN" dirty="0" smtClean="0"/>
              <a:t>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开发者平台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/>
              <a:t>修改手游版本</a:t>
            </a:r>
            <a:r>
              <a:rPr lang="zh-CN" altLang="zh-CN" dirty="0"/>
              <a:t>信息</a:t>
            </a:r>
            <a:r>
              <a:rPr lang="en-US" altLang="zh-CN" dirty="0"/>
              <a:t>			[100</a:t>
            </a:r>
            <a:r>
              <a:rPr lang="zh-CN" altLang="en-US" dirty="0"/>
              <a:t>分钟</a:t>
            </a:r>
            <a:r>
              <a:rPr lang="en-US" altLang="zh-CN" dirty="0" smtClean="0"/>
              <a:t>]</a:t>
            </a:r>
          </a:p>
          <a:p>
            <a:pPr lvl="1"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：查看手游</a:t>
            </a:r>
            <a:r>
              <a:rPr lang="zh-CN" altLang="zh-CN" dirty="0" smtClean="0"/>
              <a:t>基础信息</a:t>
            </a:r>
            <a:r>
              <a:rPr lang="en-US" altLang="zh-CN" dirty="0" smtClean="0"/>
              <a:t>			[50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用例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：删除手</a:t>
            </a:r>
            <a:r>
              <a:rPr lang="zh-CN" altLang="en-US" dirty="0"/>
              <a:t>游</a:t>
            </a:r>
            <a:r>
              <a:rPr lang="zh-CN" altLang="zh-CN" dirty="0"/>
              <a:t>基础信息</a:t>
            </a:r>
            <a:r>
              <a:rPr lang="en-US" altLang="zh-CN" dirty="0"/>
              <a:t>			[50</a:t>
            </a:r>
            <a:r>
              <a:rPr lang="zh-CN" altLang="en-US" dirty="0"/>
              <a:t>分钟</a:t>
            </a:r>
            <a:r>
              <a:rPr lang="en-US" altLang="zh-CN" dirty="0" smtClean="0"/>
              <a:t>]</a:t>
            </a:r>
          </a:p>
          <a:p>
            <a:pPr lvl="1"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：手游应用上、下架</a:t>
            </a:r>
            <a:r>
              <a:rPr lang="en-US" altLang="zh-CN" dirty="0" smtClean="0"/>
              <a:t>	   </a:t>
            </a:r>
            <a:r>
              <a:rPr lang="en-US" altLang="zh-CN" dirty="0"/>
              <a:t>		</a:t>
            </a:r>
            <a:r>
              <a:rPr lang="en-US" altLang="zh-CN" dirty="0" smtClean="0"/>
              <a:t>[50</a:t>
            </a:r>
            <a:r>
              <a:rPr lang="zh-CN" altLang="en-US" dirty="0"/>
              <a:t>分钟</a:t>
            </a:r>
            <a:r>
              <a:rPr lang="en-US" altLang="zh-CN" dirty="0" smtClean="0"/>
              <a:t>]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9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项目准备：搭建系统框架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创建</a:t>
            </a:r>
            <a:r>
              <a:rPr lang="en-US" altLang="zh-CN" dirty="0"/>
              <a:t>Java Web</a:t>
            </a:r>
            <a:r>
              <a:rPr lang="zh-CN" altLang="zh-CN" dirty="0"/>
              <a:t>项目，搭建</a:t>
            </a:r>
            <a:r>
              <a:rPr lang="en-US" altLang="zh-CN" dirty="0"/>
              <a:t>SSM</a:t>
            </a:r>
            <a:r>
              <a:rPr lang="zh-CN" altLang="zh-CN" dirty="0"/>
              <a:t>基础</a:t>
            </a:r>
            <a:r>
              <a:rPr lang="zh-CN" altLang="zh-CN" dirty="0" smtClean="0"/>
              <a:t>架构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BeyondPlatform</a:t>
            </a: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1026" name="Picture 2" descr="E:\HYS\book\Chapter14\截图\图14.7 BeyondPlatform结构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00" y="2380414"/>
            <a:ext cx="2880000" cy="38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HYS\book\Chapter14\截图\图14.8 前端目录结构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26" y="1579499"/>
            <a:ext cx="2880000" cy="46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19"/>
          <p:cNvGrpSpPr>
            <a:grpSpLocks/>
          </p:cNvGrpSpPr>
          <p:nvPr/>
        </p:nvGrpSpPr>
        <p:grpSpPr bwMode="auto">
          <a:xfrm>
            <a:off x="3235325" y="5805488"/>
            <a:ext cx="2786063" cy="428625"/>
            <a:chOff x="3714744" y="5143512"/>
            <a:chExt cx="278608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975436" y="5187962"/>
              <a:ext cx="219484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49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6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：登录、注销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zh-CN" dirty="0"/>
              <a:t>进入系统首页后，选择入口</a:t>
            </a:r>
            <a:r>
              <a:rPr lang="zh-CN" altLang="zh-CN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后台管理系统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输入用户名和密码进行登录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点击</a:t>
            </a:r>
            <a:r>
              <a:rPr lang="en-US" altLang="zh-CN" dirty="0"/>
              <a:t>Log Out</a:t>
            </a:r>
            <a:r>
              <a:rPr lang="zh-CN" altLang="zh-CN" dirty="0"/>
              <a:t>或者界面左下方</a:t>
            </a:r>
            <a:r>
              <a:rPr lang="zh-CN" altLang="zh-CN" dirty="0" smtClean="0"/>
              <a:t>的退</a:t>
            </a:r>
            <a:endParaRPr lang="en-US" altLang="zh-CN" dirty="0" smtClean="0"/>
          </a:p>
          <a:p>
            <a:pPr marL="264795" lvl="1" indent="0">
              <a:buNone/>
              <a:defRPr/>
            </a:pPr>
            <a:r>
              <a:rPr lang="zh-CN" altLang="zh-CN" dirty="0" smtClean="0"/>
              <a:t>出</a:t>
            </a:r>
            <a:r>
              <a:rPr lang="zh-CN" altLang="zh-CN" dirty="0"/>
              <a:t>图标进行注销操作，</a:t>
            </a:r>
            <a:r>
              <a:rPr lang="zh-CN" altLang="zh-CN" dirty="0" smtClean="0"/>
              <a:t>返</a:t>
            </a:r>
            <a:r>
              <a:rPr lang="zh-CN" altLang="en-US" dirty="0" smtClean="0"/>
              <a:t>回</a:t>
            </a:r>
            <a:r>
              <a:rPr lang="zh-CN" altLang="zh-CN" dirty="0" smtClean="0"/>
              <a:t>系统</a:t>
            </a:r>
            <a:r>
              <a:rPr lang="zh-CN" altLang="zh-CN" dirty="0"/>
              <a:t>登录</a:t>
            </a:r>
            <a:r>
              <a:rPr lang="zh-CN" altLang="zh-CN" dirty="0" smtClean="0"/>
              <a:t>页</a:t>
            </a:r>
            <a:endParaRPr lang="zh-CN" altLang="en-US" dirty="0"/>
          </a:p>
        </p:txBody>
      </p: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3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E:\HYS\book\Chapter14\截图\图14.9 进入后台管理端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9" y="3573000"/>
            <a:ext cx="41675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HYS\book\Chapter14\截图\图14.10 后台管理系统-登录页面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03" y="1917000"/>
            <a:ext cx="3672000" cy="21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HYS\book\Chapter14\截图\图14.11 后台管理系统首页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03" y="4138370"/>
            <a:ext cx="3672000" cy="202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 smtClean="0"/>
              <a:t>：登录</a:t>
            </a:r>
            <a:r>
              <a:rPr lang="zh-CN" altLang="en-US" dirty="0"/>
              <a:t>、注销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输入数据库</a:t>
            </a:r>
            <a:r>
              <a:rPr lang="en-US" altLang="zh-CN" dirty="0" err="1"/>
              <a:t>dev_user</a:t>
            </a:r>
            <a:r>
              <a:rPr lang="zh-CN" altLang="en-US" dirty="0"/>
              <a:t>中的数据是否正确登录</a:t>
            </a:r>
          </a:p>
          <a:p>
            <a:pPr>
              <a:defRPr/>
            </a:pPr>
            <a:r>
              <a:rPr lang="zh-CN" altLang="en-US" dirty="0"/>
              <a:t>输入空值是否提示重新输入用户名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输入非空的错误数据是否出现错误提示并继续输入用户名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登录成功进入系统后，测试注销功能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450422" y="5187962"/>
              <a:ext cx="262124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功能演示：登录、注销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5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3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/>
              <a:t>根据条件查询待审核</a:t>
            </a:r>
            <a:r>
              <a:rPr lang="zh-CN" altLang="en-US" dirty="0"/>
              <a:t>手游</a:t>
            </a:r>
            <a:r>
              <a:rPr lang="zh-CN" altLang="zh-CN" dirty="0"/>
              <a:t>列表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 smtClean="0"/>
              <a:t>后台管理系统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手</a:t>
            </a:r>
            <a:r>
              <a:rPr lang="zh-CN" altLang="zh-CN" dirty="0"/>
              <a:t>游管理</a:t>
            </a:r>
            <a:r>
              <a:rPr lang="en-US" altLang="zh-CN" dirty="0"/>
              <a:t>&gt;</a:t>
            </a:r>
            <a:r>
              <a:rPr lang="zh-CN" altLang="zh-CN" dirty="0"/>
              <a:t>手游</a:t>
            </a:r>
            <a:r>
              <a:rPr lang="zh-CN" altLang="zh-CN" dirty="0" smtClean="0"/>
              <a:t>审核</a:t>
            </a:r>
            <a:r>
              <a:rPr lang="zh-CN" altLang="en-US" dirty="0" smtClean="0"/>
              <a:t>，</a:t>
            </a:r>
            <a:r>
              <a:rPr lang="zh-CN" altLang="zh-CN" dirty="0"/>
              <a:t>进入待审核的手游应用列表页面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查询</a:t>
            </a:r>
            <a:r>
              <a:rPr lang="zh-CN" altLang="zh-CN" dirty="0" smtClean="0"/>
              <a:t>条件</a:t>
            </a:r>
            <a:endParaRPr lang="en-US" altLang="zh-CN" dirty="0" smtClean="0"/>
          </a:p>
          <a:p>
            <a:pPr lvl="2"/>
            <a:r>
              <a:rPr lang="zh-CN" altLang="zh-CN" dirty="0"/>
              <a:t>手游</a:t>
            </a:r>
            <a:r>
              <a:rPr lang="zh-CN" altLang="zh-CN" dirty="0" smtClean="0"/>
              <a:t>名称</a:t>
            </a:r>
            <a:r>
              <a:rPr lang="zh-CN" altLang="en-US" dirty="0"/>
              <a:t>、</a:t>
            </a:r>
            <a:r>
              <a:rPr lang="zh-CN" altLang="zh-CN" dirty="0" smtClean="0"/>
              <a:t>所属平台</a:t>
            </a:r>
            <a:r>
              <a:rPr lang="zh-CN" altLang="en-US" dirty="0"/>
              <a:t>、</a:t>
            </a:r>
            <a:r>
              <a:rPr lang="zh-CN" altLang="zh-CN" dirty="0" smtClean="0"/>
              <a:t>一级分类</a:t>
            </a:r>
            <a:r>
              <a:rPr lang="zh-CN" altLang="en-US" dirty="0"/>
              <a:t>、</a:t>
            </a:r>
            <a:r>
              <a:rPr lang="zh-CN" altLang="zh-CN" dirty="0" smtClean="0"/>
              <a:t>二</a:t>
            </a:r>
            <a:r>
              <a:rPr lang="zh-CN" altLang="zh-CN" dirty="0"/>
              <a:t>级</a:t>
            </a:r>
            <a:r>
              <a:rPr lang="zh-CN" altLang="zh-CN" dirty="0" smtClean="0"/>
              <a:t>分类</a:t>
            </a:r>
            <a:r>
              <a:rPr lang="zh-CN" altLang="en-US" dirty="0"/>
              <a:t>、</a:t>
            </a:r>
            <a:r>
              <a:rPr lang="zh-CN" altLang="zh-CN" dirty="0" smtClean="0"/>
              <a:t>三</a:t>
            </a:r>
            <a:r>
              <a:rPr lang="zh-CN" altLang="zh-CN" dirty="0"/>
              <a:t>级</a:t>
            </a:r>
            <a:r>
              <a:rPr lang="zh-CN" altLang="zh-CN" dirty="0" smtClean="0"/>
              <a:t>分类</a:t>
            </a:r>
            <a:endParaRPr lang="en-US" altLang="zh-CN" dirty="0" smtClean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提示：页面三级分类的下拉列表中，次级分类需要根据选定的上级分类联动查询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列表显示</a:t>
            </a:r>
            <a:r>
              <a:rPr lang="zh-CN" altLang="zh-CN" dirty="0" smtClean="0"/>
              <a:t>字段</a:t>
            </a:r>
            <a:endParaRPr lang="en-US" altLang="zh-CN" dirty="0" smtClean="0"/>
          </a:p>
          <a:p>
            <a:pPr lvl="2"/>
            <a:r>
              <a:rPr lang="zh-CN" altLang="zh-CN" dirty="0"/>
              <a:t>手游名称、</a:t>
            </a:r>
            <a:r>
              <a:rPr lang="en-US" altLang="zh-CN" dirty="0"/>
              <a:t>APK</a:t>
            </a:r>
            <a:r>
              <a:rPr lang="zh-CN" altLang="zh-CN" dirty="0"/>
              <a:t>名称、手游大小</a:t>
            </a:r>
            <a:r>
              <a:rPr lang="en-US" altLang="zh-CN" dirty="0"/>
              <a:t>(</a:t>
            </a:r>
            <a:r>
              <a:rPr lang="zh-CN" altLang="zh-CN" dirty="0"/>
              <a:t>单位</a:t>
            </a:r>
            <a:r>
              <a:rPr lang="en-US" altLang="zh-CN" dirty="0"/>
              <a:t>:M)</a:t>
            </a:r>
            <a:r>
              <a:rPr lang="zh-CN" altLang="zh-CN" dirty="0"/>
              <a:t>、所属平台、所属分类</a:t>
            </a:r>
            <a:r>
              <a:rPr lang="en-US" altLang="zh-CN" dirty="0"/>
              <a:t>(</a:t>
            </a:r>
            <a:r>
              <a:rPr lang="zh-CN" altLang="zh-CN" dirty="0"/>
              <a:t>一级分类、二级分类、三级分类</a:t>
            </a:r>
            <a:r>
              <a:rPr lang="en-US" altLang="zh-CN" dirty="0"/>
              <a:t>)</a:t>
            </a:r>
            <a:r>
              <a:rPr lang="zh-CN" altLang="zh-CN" dirty="0"/>
              <a:t>、状态、下载次数、最新</a:t>
            </a:r>
            <a:r>
              <a:rPr lang="zh-CN" altLang="zh-CN" dirty="0" smtClean="0"/>
              <a:t>版本号</a:t>
            </a:r>
            <a:endParaRPr lang="en-US" altLang="zh-CN" dirty="0" smtClean="0"/>
          </a:p>
          <a:p>
            <a:pPr lvl="1"/>
            <a:r>
              <a:rPr lang="zh-CN" altLang="zh-CN" dirty="0"/>
              <a:t>查询结果须进行分页</a:t>
            </a:r>
            <a:r>
              <a:rPr lang="zh-CN" altLang="zh-CN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zh-CN" dirty="0"/>
              <a:t>按创建时间倒序排列</a:t>
            </a:r>
            <a:endParaRPr lang="zh-CN" altLang="en-US" dirty="0"/>
          </a:p>
        </p:txBody>
      </p: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3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7" name="组合 16"/>
          <p:cNvGrpSpPr/>
          <p:nvPr/>
        </p:nvGrpSpPr>
        <p:grpSpPr>
          <a:xfrm>
            <a:off x="1620000" y="5014225"/>
            <a:ext cx="5904000" cy="574775"/>
            <a:chOff x="2268000" y="1819397"/>
            <a:chExt cx="5904000" cy="574775"/>
          </a:xfrm>
        </p:grpSpPr>
        <p:sp>
          <p:nvSpPr>
            <p:cNvPr id="18" name="AutoShape 39"/>
            <p:cNvSpPr>
              <a:spLocks noChangeArrowheads="1"/>
            </p:cNvSpPr>
            <p:nvPr/>
          </p:nvSpPr>
          <p:spPr bwMode="auto">
            <a:xfrm>
              <a:off x="2268000" y="1960947"/>
              <a:ext cx="5832000" cy="433225"/>
            </a:xfrm>
            <a:prstGeom prst="roundRect">
              <a:avLst>
                <a:gd name="adj" fmla="val 1584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手游</a:t>
              </a:r>
              <a:r>
                <a:rPr lang="zh-CN" altLang="zh-CN" b="1" dirty="0" smtClean="0">
                  <a:solidFill>
                    <a:schemeClr val="tx1"/>
                  </a:solidFill>
                  <a:ea typeface="微软雅黑" pitchFamily="34" charset="-122"/>
                </a:rPr>
                <a:t>审核</a:t>
              </a:r>
              <a:r>
                <a:rPr lang="zh-CN" altLang="zh-CN" b="1" dirty="0">
                  <a:solidFill>
                    <a:schemeClr val="tx1"/>
                  </a:solidFill>
                  <a:ea typeface="微软雅黑" pitchFamily="34" charset="-122"/>
                </a:rPr>
                <a:t>列表中</a:t>
              </a:r>
              <a:r>
                <a:rPr lang="zh-CN" altLang="zh-CN" b="1" dirty="0" smtClean="0">
                  <a:solidFill>
                    <a:schemeClr val="tx1"/>
                  </a:solidFill>
                  <a:ea typeface="微软雅黑" pitchFamily="34" charset="-122"/>
                </a:rPr>
                <a:t>的状态</a:t>
              </a:r>
              <a:r>
                <a:rPr lang="zh-CN" altLang="zh-CN" b="1" dirty="0">
                  <a:solidFill>
                    <a:schemeClr val="tx1"/>
                  </a:solidFill>
                  <a:ea typeface="微软雅黑" pitchFamily="34" charset="-122"/>
                </a:rPr>
                <a:t>均为待审核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AutoShape 4"/>
            <p:cNvSpPr>
              <a:spLocks noChangeArrowheads="1"/>
            </p:cNvSpPr>
            <p:nvPr/>
          </p:nvSpPr>
          <p:spPr bwMode="gray">
            <a:xfrm>
              <a:off x="7814813" y="1819397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pic>
        <p:nvPicPr>
          <p:cNvPr id="3074" name="Picture 2" descr="E:\HYS\book\Chapter14\截图\图14.12 后台管理系统-待审核的手游应用列表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88" y="2672526"/>
            <a:ext cx="7102611" cy="336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预习检查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/>
              <a:t>Bootstrap</a:t>
            </a:r>
            <a:r>
              <a:rPr lang="zh-CN" altLang="zh-CN" dirty="0"/>
              <a:t>框架？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典型的企业级系统开发流程是什么</a:t>
            </a:r>
            <a:r>
              <a:rPr lang="zh-CN" altLang="zh-CN" dirty="0" smtClean="0"/>
              <a:t>？</a:t>
            </a:r>
            <a:endParaRPr lang="zh-CN" altLang="en-US" dirty="0"/>
          </a:p>
        </p:txBody>
      </p:sp>
      <p:pic>
        <p:nvPicPr>
          <p:cNvPr id="5" name="图片 4" descr="集中测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736" y="75656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2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/>
              <a:t>根据条件查询待审核</a:t>
            </a:r>
            <a:r>
              <a:rPr lang="zh-CN" altLang="en-US" dirty="0"/>
              <a:t>手游</a:t>
            </a:r>
            <a:r>
              <a:rPr lang="zh-CN" altLang="zh-CN" dirty="0"/>
              <a:t>列表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进入查询</a:t>
            </a:r>
            <a:r>
              <a:rPr lang="zh-CN" altLang="zh-CN" dirty="0"/>
              <a:t>列表界面</a:t>
            </a:r>
            <a:r>
              <a:rPr lang="zh-CN" altLang="en-US" dirty="0"/>
              <a:t>，输入条件进行查询操作，查询结果是否满足条件，并正确分页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查询条件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输入手游名称</a:t>
            </a:r>
            <a:r>
              <a:rPr lang="zh-CN" altLang="en-US" dirty="0"/>
              <a:t>是否支持模糊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验证所属</a:t>
            </a:r>
            <a:r>
              <a:rPr lang="zh-CN" altLang="en-US" dirty="0" smtClean="0"/>
              <a:t>平台的下</a:t>
            </a:r>
            <a:r>
              <a:rPr lang="zh-CN" altLang="en-US" dirty="0"/>
              <a:t>拉列表数据是否动态获取，并正确显示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验证一级分类、二级分类、三级分类的联动效果是否正确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验证手游</a:t>
            </a:r>
            <a:r>
              <a:rPr lang="zh-CN" altLang="zh-CN" dirty="0" smtClean="0"/>
              <a:t>审核</a:t>
            </a:r>
            <a:r>
              <a:rPr lang="zh-CN" altLang="zh-CN" dirty="0"/>
              <a:t>列表中</a:t>
            </a:r>
            <a:r>
              <a:rPr lang="zh-CN" altLang="zh-CN" dirty="0" smtClean="0"/>
              <a:t>的状态</a:t>
            </a:r>
            <a:r>
              <a:rPr lang="zh-CN" altLang="en-US" dirty="0"/>
              <a:t>是否</a:t>
            </a:r>
            <a:r>
              <a:rPr lang="zh-CN" altLang="zh-CN" dirty="0"/>
              <a:t>均</a:t>
            </a:r>
            <a:r>
              <a:rPr lang="zh-CN" altLang="zh-CN" dirty="0" smtClean="0"/>
              <a:t>为</a:t>
            </a:r>
            <a:r>
              <a:rPr lang="en-US" altLang="zh-CN" dirty="0" smtClean="0"/>
              <a:t>"</a:t>
            </a:r>
            <a:r>
              <a:rPr lang="zh-CN" altLang="zh-CN" dirty="0" smtClean="0"/>
              <a:t>待审核</a:t>
            </a:r>
            <a:r>
              <a:rPr lang="en-US" altLang="zh-CN" dirty="0" smtClean="0"/>
              <a:t>"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1933013" y="5962650"/>
            <a:ext cx="5277974" cy="428625"/>
            <a:chOff x="3143240" y="5143512"/>
            <a:chExt cx="5278013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57379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608505" y="5187962"/>
              <a:ext cx="4812748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功能演示：根据条件查询待审核手游列表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8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/>
              <a:t>审核</a:t>
            </a:r>
            <a:r>
              <a:rPr lang="zh-CN" altLang="en-US" dirty="0"/>
              <a:t>手游应用</a:t>
            </a:r>
            <a:r>
              <a:rPr lang="zh-CN" altLang="zh-CN" dirty="0"/>
              <a:t>操作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选择目标数据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进行审核操作</a:t>
            </a:r>
            <a:endParaRPr lang="en-US" altLang="zh-CN" dirty="0" smtClean="0"/>
          </a:p>
          <a:p>
            <a:pPr lvl="2"/>
            <a:r>
              <a:rPr lang="zh-CN" altLang="zh-CN" dirty="0"/>
              <a:t>若没有上传最新版本，则不能进行审核操作，并给予信息</a:t>
            </a:r>
            <a:r>
              <a:rPr lang="zh-CN" altLang="zh-CN" dirty="0" smtClean="0"/>
              <a:t>提示</a:t>
            </a:r>
            <a:endParaRPr lang="en-US" altLang="zh-CN" dirty="0" smtClean="0"/>
          </a:p>
          <a:p>
            <a:pPr lvl="2"/>
            <a:r>
              <a:rPr lang="zh-CN" altLang="zh-CN" dirty="0"/>
              <a:t>若已上传最新版本，则进入到查看并审核手游页面</a:t>
            </a:r>
            <a:endParaRPr lang="zh-CN" altLang="en-US" dirty="0"/>
          </a:p>
        </p:txBody>
      </p: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3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4098" name="Picture 2" descr="E:\HYS\book\Chapter14\截图\图14.13 后台管理系统-审核信息提示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7" y="2889514"/>
            <a:ext cx="5821033" cy="259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HYS\book\Chapter14\截图\图14.14 后台管理系统-审核界面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00" y="2636999"/>
            <a:ext cx="2293838" cy="31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8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审核</a:t>
            </a:r>
            <a:r>
              <a:rPr lang="zh-CN" altLang="en-US" dirty="0"/>
              <a:t>手游应用</a:t>
            </a:r>
            <a:r>
              <a:rPr lang="zh-CN" altLang="zh-CN" dirty="0"/>
              <a:t>操作</a:t>
            </a:r>
            <a:r>
              <a:rPr lang="en-US" altLang="zh-CN" dirty="0"/>
              <a:t>2-</a:t>
            </a:r>
            <a:r>
              <a:rPr lang="en-US" altLang="zh-CN" dirty="0" smtClean="0"/>
              <a:t>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选择</a:t>
            </a:r>
            <a:r>
              <a:rPr lang="zh-CN" altLang="en-US" dirty="0"/>
              <a:t>目标数据后点击审核，是否正确进行数据的审核操作（审核通过、审核未通过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正确</a:t>
            </a:r>
            <a:r>
              <a:rPr lang="zh-CN" altLang="en-US" dirty="0" smtClean="0"/>
              <a:t>更新手游基础</a:t>
            </a:r>
            <a:r>
              <a:rPr lang="zh-CN" altLang="en-US" dirty="0"/>
              <a:t>信息表（</a:t>
            </a:r>
            <a:r>
              <a:rPr lang="en-US" altLang="zh-CN" dirty="0" err="1"/>
              <a:t>app_info</a:t>
            </a:r>
            <a:r>
              <a:rPr lang="zh-CN" altLang="en-US" dirty="0"/>
              <a:t>）</a:t>
            </a:r>
            <a:r>
              <a:rPr lang="zh-CN" altLang="en-US" dirty="0" smtClean="0"/>
              <a:t>的</a:t>
            </a:r>
            <a:r>
              <a:rPr lang="zh-CN" altLang="en-US" dirty="0"/>
              <a:t>手游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根据是否上传最新版本，验证是否可进行审核操作，并进行相应的信息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084936" y="5187962"/>
              <a:ext cx="33522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审核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手游应用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9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9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/>
              <a:t>：系统拦截器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鉴于系统安全性的考虑，需要增加安全</a:t>
            </a:r>
            <a:r>
              <a:rPr lang="zh-CN" altLang="zh-CN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zh-CN" dirty="0"/>
              <a:t>如果用户未登录或是非法访问，页面转到</a:t>
            </a:r>
            <a:r>
              <a:rPr lang="en-US" altLang="zh-CN" dirty="0"/>
              <a:t>403</a:t>
            </a:r>
            <a:r>
              <a:rPr lang="zh-CN" altLang="zh-CN" dirty="0" smtClean="0"/>
              <a:t>页面</a:t>
            </a:r>
            <a:endParaRPr lang="zh-CN" altLang="en-US" dirty="0"/>
          </a:p>
        </p:txBody>
      </p: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3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5122" name="Picture 2" descr="E:\HYS\book\Chapter14\截图\图14.15 403界面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50" y="2493000"/>
            <a:ext cx="5169901" cy="25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：系统拦截器</a:t>
            </a:r>
            <a:r>
              <a:rPr lang="en-US" altLang="zh-CN" dirty="0"/>
              <a:t>2-</a:t>
            </a:r>
            <a:r>
              <a:rPr lang="en-US" altLang="zh-CN" dirty="0" smtClean="0"/>
              <a:t>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不登录系统，直接通过</a:t>
            </a:r>
            <a:r>
              <a:rPr lang="en-US" altLang="zh-CN" dirty="0"/>
              <a:t>URL</a:t>
            </a:r>
            <a:r>
              <a:rPr lang="zh-CN" altLang="en-US" dirty="0"/>
              <a:t>地址进行平台的访问，验证拦截器是否进行</a:t>
            </a:r>
            <a:r>
              <a:rPr lang="zh-CN" altLang="en-US" dirty="0" smtClean="0"/>
              <a:t>拦截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用户</a:t>
            </a:r>
            <a:r>
              <a:rPr lang="zh-CN" altLang="en-US" dirty="0"/>
              <a:t>登录后，</a:t>
            </a:r>
            <a:r>
              <a:rPr lang="en-US" altLang="zh-CN" dirty="0"/>
              <a:t>session</a:t>
            </a:r>
            <a:r>
              <a:rPr lang="zh-CN" altLang="en-US" dirty="0"/>
              <a:t>过期，继续在平台内进行业务操作，验证拦截器是否进行拦截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450423" y="5187962"/>
              <a:ext cx="262124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系统拦截器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7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6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：登录、注销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zh-CN" dirty="0"/>
              <a:t>进入系统首页后，选择入口</a:t>
            </a:r>
            <a:r>
              <a:rPr lang="zh-CN" altLang="zh-CN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开发者平台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输入用户名和密码进行登录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点击</a:t>
            </a:r>
            <a:r>
              <a:rPr lang="en-US" altLang="zh-CN" dirty="0"/>
              <a:t>Log Out</a:t>
            </a:r>
            <a:r>
              <a:rPr lang="zh-CN" altLang="zh-CN" dirty="0"/>
              <a:t>或者界面左下方</a:t>
            </a:r>
            <a:r>
              <a:rPr lang="zh-CN" altLang="zh-CN" dirty="0" smtClean="0"/>
              <a:t>的退</a:t>
            </a:r>
            <a:endParaRPr lang="en-US" altLang="zh-CN" dirty="0" smtClean="0"/>
          </a:p>
          <a:p>
            <a:pPr marL="264795" lvl="1" indent="0">
              <a:buNone/>
              <a:defRPr/>
            </a:pPr>
            <a:r>
              <a:rPr lang="zh-CN" altLang="zh-CN" dirty="0" smtClean="0"/>
              <a:t>出</a:t>
            </a:r>
            <a:r>
              <a:rPr lang="zh-CN" altLang="zh-CN" dirty="0"/>
              <a:t>图标进行注销操作，</a:t>
            </a:r>
            <a:r>
              <a:rPr lang="zh-CN" altLang="zh-CN" dirty="0" smtClean="0"/>
              <a:t>返</a:t>
            </a:r>
            <a:r>
              <a:rPr lang="zh-CN" altLang="en-US" dirty="0" smtClean="0"/>
              <a:t>回</a:t>
            </a:r>
            <a:r>
              <a:rPr lang="zh-CN" altLang="zh-CN" dirty="0" smtClean="0"/>
              <a:t>系统</a:t>
            </a:r>
            <a:r>
              <a:rPr lang="zh-CN" altLang="zh-CN" dirty="0"/>
              <a:t>登录</a:t>
            </a:r>
            <a:r>
              <a:rPr lang="zh-CN" altLang="zh-CN" dirty="0" smtClean="0"/>
              <a:t>页</a:t>
            </a:r>
            <a:endParaRPr lang="zh-CN" altLang="en-US" dirty="0"/>
          </a:p>
        </p:txBody>
      </p: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3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6146" name="Picture 2" descr="E:\HYS\book\Chapter14\截图\图14.16 进入开发者平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9" y="3501000"/>
            <a:ext cx="4167568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HYS\book\Chapter14\截图\图14.17 开发者平台-登录页面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78" y="1917000"/>
            <a:ext cx="3672000" cy="21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HYS\book\Chapter14\截图\图14.18 后台管理系统-首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78" y="4126222"/>
            <a:ext cx="3672000" cy="203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4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：登录</a:t>
            </a:r>
            <a:r>
              <a:rPr lang="zh-CN" altLang="en-US" dirty="0"/>
              <a:t>、注销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输入数据库</a:t>
            </a:r>
            <a:r>
              <a:rPr lang="en-US" altLang="zh-CN" dirty="0" err="1"/>
              <a:t>dev_user</a:t>
            </a:r>
            <a:r>
              <a:rPr lang="zh-CN" altLang="en-US" dirty="0"/>
              <a:t>中的数据是否正确登录</a:t>
            </a:r>
          </a:p>
          <a:p>
            <a:pPr>
              <a:defRPr/>
            </a:pPr>
            <a:r>
              <a:rPr lang="zh-CN" altLang="en-US" dirty="0"/>
              <a:t>输入空值是否提示重新输入用户名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输入非空的错误数据是否出现错误提示并继续输入用户名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登录成功进入系统后，测试注销功能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450423" y="5187962"/>
              <a:ext cx="262124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登录、注销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5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训练的技能点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前端框架，实现响应式设计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SSM</a:t>
            </a:r>
            <a:r>
              <a:rPr lang="zh-CN" altLang="en-US" dirty="0" smtClean="0"/>
              <a:t>框架开发程序功能</a:t>
            </a:r>
            <a:endParaRPr lang="en-US" altLang="zh-CN" dirty="0" smtClean="0"/>
          </a:p>
          <a:p>
            <a:r>
              <a:rPr lang="zh-CN" altLang="en-US" dirty="0" smtClean="0"/>
              <a:t>使用三层架构组织程序代码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pic>
        <p:nvPicPr>
          <p:cNvPr id="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07" y="1529255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07" y="1995719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93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1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zh-CN" dirty="0"/>
              <a:t>根据条件查询</a:t>
            </a:r>
            <a:r>
              <a:rPr lang="zh-CN" altLang="en-US" dirty="0"/>
              <a:t>手游信息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4-1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开发者平台</a:t>
            </a:r>
            <a:r>
              <a:rPr lang="en-US" altLang="zh-CN" dirty="0" smtClean="0"/>
              <a:t>&gt;</a:t>
            </a:r>
            <a:r>
              <a:rPr lang="zh-CN" altLang="zh-CN" dirty="0"/>
              <a:t>手游应用管理</a:t>
            </a:r>
            <a:r>
              <a:rPr lang="en-US" altLang="zh-CN" dirty="0"/>
              <a:t>&gt;</a:t>
            </a:r>
            <a:r>
              <a:rPr lang="zh-CN" altLang="zh-CN" dirty="0"/>
              <a:t>手游应用</a:t>
            </a:r>
            <a:r>
              <a:rPr lang="zh-CN" altLang="zh-CN" dirty="0" smtClean="0"/>
              <a:t>维护</a:t>
            </a:r>
            <a:r>
              <a:rPr lang="zh-CN" altLang="en-US" dirty="0" smtClean="0"/>
              <a:t>，</a:t>
            </a:r>
            <a:r>
              <a:rPr lang="zh-CN" altLang="zh-CN" dirty="0"/>
              <a:t>进入手游基础信息列表</a:t>
            </a:r>
            <a:r>
              <a:rPr lang="zh-CN" altLang="zh-CN" dirty="0" smtClean="0"/>
              <a:t>页面</a:t>
            </a:r>
            <a:endParaRPr lang="en-US" altLang="zh-CN" dirty="0" smtClean="0"/>
          </a:p>
        </p:txBody>
      </p: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35"/>
            <p:cNvSpPr txBox="1"/>
            <p:nvPr/>
          </p:nvSpPr>
          <p:spPr bwMode="auto">
            <a:xfrm>
              <a:off x="3962610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170" name="Picture 2" descr="E:\HYS\book\Chapter14\截图\图14.19开发者平台-手游基础信息列表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53" y="2336893"/>
            <a:ext cx="6750095" cy="36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zh-CN" dirty="0"/>
              <a:t>根据条件查询</a:t>
            </a:r>
            <a:r>
              <a:rPr lang="zh-CN" altLang="en-US" dirty="0"/>
              <a:t>手游信息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4-2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查询条件</a:t>
            </a:r>
            <a:endParaRPr lang="en-US" altLang="zh-CN" dirty="0" smtClean="0"/>
          </a:p>
          <a:p>
            <a:pPr lvl="2"/>
            <a:r>
              <a:rPr lang="zh-CN" altLang="zh-CN" dirty="0"/>
              <a:t>手游</a:t>
            </a:r>
            <a:r>
              <a:rPr lang="zh-CN" altLang="zh-CN" dirty="0" smtClean="0"/>
              <a:t>名称</a:t>
            </a:r>
            <a:r>
              <a:rPr lang="zh-CN" altLang="en-US" dirty="0" smtClean="0"/>
              <a:t>：</a:t>
            </a:r>
            <a:r>
              <a:rPr lang="zh-CN" altLang="zh-CN" dirty="0"/>
              <a:t>模糊</a:t>
            </a:r>
            <a:r>
              <a:rPr lang="zh-CN" altLang="zh-CN" dirty="0" smtClean="0"/>
              <a:t>查询</a:t>
            </a:r>
            <a:endParaRPr lang="en-US" altLang="zh-CN" dirty="0" smtClean="0"/>
          </a:p>
          <a:p>
            <a:pPr lvl="2"/>
            <a:r>
              <a:rPr lang="zh-CN" altLang="zh-CN" dirty="0"/>
              <a:t>手游状态：动态</a:t>
            </a:r>
            <a:r>
              <a:rPr lang="zh-CN" altLang="zh-CN" dirty="0" smtClean="0"/>
              <a:t>获取</a:t>
            </a:r>
            <a:endParaRPr lang="en-US" altLang="zh-CN" dirty="0" smtClean="0"/>
          </a:p>
          <a:p>
            <a:pPr lvl="2"/>
            <a:r>
              <a:rPr lang="zh-CN" altLang="zh-CN" dirty="0"/>
              <a:t>所属平台：动态</a:t>
            </a:r>
            <a:r>
              <a:rPr lang="zh-CN" altLang="zh-CN" dirty="0" smtClean="0"/>
              <a:t>获取</a:t>
            </a:r>
            <a:endParaRPr lang="en-US" altLang="zh-CN" dirty="0" smtClean="0"/>
          </a:p>
          <a:p>
            <a:pPr lvl="2"/>
            <a:r>
              <a:rPr lang="zh-CN" altLang="zh-CN" dirty="0"/>
              <a:t>一级分类：动态</a:t>
            </a:r>
            <a:r>
              <a:rPr lang="zh-CN" altLang="zh-CN" dirty="0" smtClean="0"/>
              <a:t>获取</a:t>
            </a:r>
            <a:endParaRPr lang="en-US" altLang="zh-CN" dirty="0" smtClean="0"/>
          </a:p>
          <a:p>
            <a:pPr lvl="2"/>
            <a:r>
              <a:rPr lang="zh-CN" altLang="zh-CN" dirty="0"/>
              <a:t>二级分类：动态</a:t>
            </a:r>
            <a:r>
              <a:rPr lang="zh-CN" altLang="zh-CN" dirty="0" smtClean="0"/>
              <a:t>获取</a:t>
            </a:r>
            <a:endParaRPr lang="en-US" altLang="zh-CN" dirty="0" smtClean="0"/>
          </a:p>
          <a:p>
            <a:pPr lvl="2"/>
            <a:r>
              <a:rPr lang="zh-CN" altLang="zh-CN" dirty="0"/>
              <a:t>三级分类：动态</a:t>
            </a:r>
            <a:r>
              <a:rPr lang="zh-CN" altLang="zh-CN" dirty="0" smtClean="0"/>
              <a:t>获取</a:t>
            </a:r>
            <a:endParaRPr lang="en-US" altLang="zh-CN" dirty="0" smtClean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提示：次级分类需要根据选定的上级分类联动查询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列表显示</a:t>
            </a:r>
            <a:r>
              <a:rPr lang="zh-CN" altLang="zh-CN" dirty="0" smtClean="0"/>
              <a:t>字段</a:t>
            </a:r>
            <a:endParaRPr lang="en-US" altLang="zh-CN" dirty="0" smtClean="0"/>
          </a:p>
          <a:p>
            <a:pPr lvl="2"/>
            <a:r>
              <a:rPr lang="zh-CN" altLang="zh-CN" dirty="0"/>
              <a:t>手游名称、</a:t>
            </a:r>
            <a:r>
              <a:rPr lang="en-US" altLang="zh-CN" dirty="0"/>
              <a:t>APK</a:t>
            </a:r>
            <a:r>
              <a:rPr lang="zh-CN" altLang="zh-CN" dirty="0"/>
              <a:t>名称、手游大小</a:t>
            </a:r>
            <a:r>
              <a:rPr lang="en-US" altLang="zh-CN" dirty="0"/>
              <a:t>(</a:t>
            </a:r>
            <a:r>
              <a:rPr lang="zh-CN" altLang="zh-CN" dirty="0"/>
              <a:t>单位</a:t>
            </a:r>
            <a:r>
              <a:rPr lang="en-US" altLang="zh-CN" dirty="0"/>
              <a:t>:M)</a:t>
            </a:r>
            <a:r>
              <a:rPr lang="zh-CN" altLang="zh-CN" dirty="0"/>
              <a:t>、所属平台、所属分类</a:t>
            </a:r>
            <a:r>
              <a:rPr lang="en-US" altLang="zh-CN" dirty="0"/>
              <a:t>(</a:t>
            </a:r>
            <a:r>
              <a:rPr lang="zh-CN" altLang="zh-CN" dirty="0"/>
              <a:t>一级分类、二级分类、三级分类</a:t>
            </a:r>
            <a:r>
              <a:rPr lang="en-US" altLang="zh-CN" dirty="0"/>
              <a:t>)</a:t>
            </a:r>
            <a:r>
              <a:rPr lang="zh-CN" altLang="zh-CN" dirty="0"/>
              <a:t>、状态、下载次数、最新</a:t>
            </a:r>
            <a:r>
              <a:rPr lang="zh-CN" altLang="zh-CN" dirty="0" smtClean="0"/>
              <a:t>版本号</a:t>
            </a:r>
            <a:endParaRPr lang="en-US" altLang="zh-CN" dirty="0" smtClean="0"/>
          </a:p>
          <a:p>
            <a:pPr lvl="1"/>
            <a:r>
              <a:rPr lang="zh-CN" altLang="zh-CN" dirty="0"/>
              <a:t>查询结果分页显示</a:t>
            </a:r>
            <a:endParaRPr lang="en-US" altLang="zh-CN" dirty="0" smtClean="0"/>
          </a:p>
        </p:txBody>
      </p: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35"/>
            <p:cNvSpPr txBox="1"/>
            <p:nvPr/>
          </p:nvSpPr>
          <p:spPr bwMode="auto">
            <a:xfrm>
              <a:off x="3880056" y="5187962"/>
              <a:ext cx="238560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74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zh-CN" dirty="0"/>
              <a:t>根据条件查询</a:t>
            </a:r>
            <a:r>
              <a:rPr lang="zh-CN" altLang="en-US" dirty="0"/>
              <a:t>手游信息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4-3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列表数据</a:t>
            </a:r>
            <a:r>
              <a:rPr lang="zh-CN" altLang="zh-CN" dirty="0" smtClean="0"/>
              <a:t>中</a:t>
            </a:r>
            <a:r>
              <a:rPr lang="en-US" altLang="zh-CN" dirty="0" smtClean="0"/>
              <a:t>"</a:t>
            </a:r>
            <a:r>
              <a:rPr lang="zh-CN" altLang="zh-CN" dirty="0" smtClean="0"/>
              <a:t>点击操作</a:t>
            </a:r>
            <a:r>
              <a:rPr lang="en-US" altLang="zh-CN" dirty="0" smtClean="0"/>
              <a:t>"</a:t>
            </a:r>
            <a:r>
              <a:rPr lang="zh-CN" altLang="zh-CN" dirty="0" smtClean="0"/>
              <a:t>下拉列表的内容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新增版本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修改版本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修改</a:t>
            </a:r>
            <a:r>
              <a:rPr lang="zh-CN" altLang="en-US" dirty="0" smtClean="0"/>
              <a:t>、查看、删除、上架、下架</a:t>
            </a:r>
            <a:endParaRPr lang="en-US" altLang="zh-CN" dirty="0" smtClean="0"/>
          </a:p>
        </p:txBody>
      </p: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35"/>
            <p:cNvSpPr txBox="1"/>
            <p:nvPr/>
          </p:nvSpPr>
          <p:spPr bwMode="auto">
            <a:xfrm>
              <a:off x="3962610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aphicFrame>
        <p:nvGraphicFramePr>
          <p:cNvPr id="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93053"/>
              </p:ext>
            </p:extLst>
          </p:nvPr>
        </p:nvGraphicFramePr>
        <p:xfrm>
          <a:off x="1152000" y="2387373"/>
          <a:ext cx="6840000" cy="257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/>
                <a:gridCol w="4320000"/>
              </a:tblGrid>
              <a:tr h="40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状态</a:t>
                      </a:r>
                    </a:p>
                  </a:txBody>
                  <a:tcPr marL="109084" marR="1090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显示内容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待审核、审核未通过</a:t>
                      </a:r>
                      <a:endParaRPr kumimoji="0" lang="zh-CN" alt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新增版本、修改版本、修改、删除、查看</a:t>
                      </a:r>
                      <a:endParaRPr kumimoji="0" lang="en-US" altLang="zh-CN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</a:tr>
              <a:tr h="768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审核通过、已下架</a:t>
                      </a:r>
                      <a:endParaRPr kumimoji="0" lang="zh-CN" alt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新增版本、修改版本、修改、删除、查看、上架</a:t>
                      </a:r>
                      <a:endParaRPr kumimoji="0" lang="en-US" altLang="zh-CN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kumimoji="0" lang="zh-CN" altLang="zh-CN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审核通过、已上架</a:t>
                      </a:r>
                      <a:endParaRPr kumimoji="0" lang="zh-CN" alt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新增版本、修改版本、修改、删除、查看、下架</a:t>
                      </a:r>
                      <a:endParaRPr kumimoji="0" lang="en-US" altLang="zh-CN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9084" marR="109084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zh-CN" dirty="0"/>
              <a:t>根据条件查询</a:t>
            </a:r>
            <a:r>
              <a:rPr lang="zh-CN" altLang="en-US" dirty="0"/>
              <a:t>手游信息</a:t>
            </a:r>
            <a:r>
              <a:rPr lang="zh-CN" altLang="zh-CN" dirty="0"/>
              <a:t>列表</a:t>
            </a:r>
            <a:r>
              <a:rPr lang="en-US" altLang="zh-CN" dirty="0" smtClean="0"/>
              <a:t>4-4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进</a:t>
            </a:r>
            <a:r>
              <a:rPr lang="zh-CN" altLang="zh-CN" dirty="0" smtClean="0"/>
              <a:t>入</a:t>
            </a:r>
            <a:r>
              <a:rPr lang="zh-CN" altLang="zh-CN" dirty="0"/>
              <a:t>手游基础信息列表页面</a:t>
            </a:r>
            <a:r>
              <a:rPr lang="zh-CN" altLang="en-US" dirty="0" smtClean="0"/>
              <a:t>，</a:t>
            </a:r>
            <a:r>
              <a:rPr lang="zh-CN" altLang="en-US" dirty="0"/>
              <a:t>输入查询条件进行查询操作，查询结果是否满足条件并正确分页显示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查询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输入</a:t>
            </a:r>
            <a:r>
              <a:rPr lang="zh-CN" altLang="zh-CN" dirty="0"/>
              <a:t>手游</a:t>
            </a:r>
            <a:r>
              <a:rPr lang="zh-CN" altLang="en-US" dirty="0" smtClean="0"/>
              <a:t>名称</a:t>
            </a:r>
            <a:r>
              <a:rPr lang="zh-CN" altLang="en-US" dirty="0"/>
              <a:t>是否支持模糊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验证所属</a:t>
            </a:r>
            <a:r>
              <a:rPr lang="zh-CN" altLang="en-US" dirty="0" smtClean="0"/>
              <a:t>平台、状态的</a:t>
            </a:r>
            <a:r>
              <a:rPr lang="zh-CN" altLang="en-US" dirty="0"/>
              <a:t>下拉列表数据是否动态获取，并正确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验证一级分类、二级分类、三级分类的联动效果是否正确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"</a:t>
            </a:r>
            <a:r>
              <a:rPr lang="zh-CN" altLang="en-US" dirty="0" smtClean="0"/>
              <a:t>点击操作</a:t>
            </a:r>
            <a:r>
              <a:rPr lang="en-US" altLang="zh-CN" dirty="0" smtClean="0"/>
              <a:t>"</a:t>
            </a:r>
            <a:r>
              <a:rPr lang="zh-CN" altLang="en-US" dirty="0" smtClean="0"/>
              <a:t>下</a:t>
            </a:r>
            <a:r>
              <a:rPr lang="zh-CN" altLang="en-US" dirty="0"/>
              <a:t>拉列表数据显示是否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若无法操作，是否给予相应的信息提示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71369" y="5962647"/>
            <a:ext cx="5001263" cy="428628"/>
            <a:chOff x="3143240" y="5143509"/>
            <a:chExt cx="5001297" cy="42863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09"/>
              <a:ext cx="435779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669621" y="5187962"/>
              <a:ext cx="4474916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根据条件查询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手游信息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67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7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HYS\book\Chapter14\截图\图14.20 开发者平台-新增手游基础信息界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00" y="2061008"/>
            <a:ext cx="4104000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zh-CN" dirty="0"/>
              <a:t>新增</a:t>
            </a:r>
            <a:r>
              <a:rPr lang="zh-CN" altLang="en-US" dirty="0"/>
              <a:t>手游</a:t>
            </a:r>
            <a:r>
              <a:rPr lang="zh-CN" altLang="zh-CN" dirty="0"/>
              <a:t>基础</a:t>
            </a:r>
            <a:r>
              <a:rPr lang="zh-CN" altLang="zh-CN" dirty="0" smtClean="0"/>
              <a:t>信息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手游应用列表页面，点击新增手游基础信息，进入到添加页面</a:t>
            </a:r>
            <a:endParaRPr lang="en-US" altLang="zh-CN" dirty="0" smtClean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628000" y="2349000"/>
            <a:ext cx="3888000" cy="2880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4860000" y="2077066"/>
            <a:ext cx="1108930" cy="271934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965031" y="1856697"/>
            <a:ext cx="2533285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须进行异步校验唯一性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628000" y="3134790"/>
            <a:ext cx="3888000" cy="51021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endCxn id="17" idx="1"/>
          </p:cNvCxnSpPr>
          <p:nvPr/>
        </p:nvCxnSpPr>
        <p:spPr bwMode="auto">
          <a:xfrm flipV="1">
            <a:off x="6516000" y="3073367"/>
            <a:ext cx="576000" cy="324749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7092000" y="2869055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只能输入数字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2628000" y="3906002"/>
            <a:ext cx="3888000" cy="74699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endCxn id="22" idx="1"/>
          </p:cNvCxnSpPr>
          <p:nvPr/>
        </p:nvCxnSpPr>
        <p:spPr bwMode="auto">
          <a:xfrm flipV="1">
            <a:off x="6516000" y="4120809"/>
            <a:ext cx="576000" cy="254315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7092000" y="3732617"/>
            <a:ext cx="1640372" cy="77638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动态获取下拉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列表数据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628000" y="4653000"/>
            <a:ext cx="1440000" cy="2880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628000" y="5344200"/>
            <a:ext cx="2664000" cy="3168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324000" y="3966504"/>
            <a:ext cx="2063919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默认为待审核状态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H="1" flipV="1">
            <a:off x="2088000" y="4400367"/>
            <a:ext cx="540000" cy="396633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6228000" y="5317640"/>
            <a:ext cx="2814208" cy="114414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上传图片格式限定为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jpg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、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jpeg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、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png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；上传图片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大小不能超过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50k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 bwMode="auto">
          <a:xfrm>
            <a:off x="5333250" y="5511942"/>
            <a:ext cx="894750" cy="377770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2" name="灯片编号占位符 81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98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7" grpId="0" animBg="1"/>
      <p:bldP spid="20" grpId="0" animBg="1"/>
      <p:bldP spid="22" grpId="0" animBg="1"/>
      <p:bldP spid="25" grpId="0" animBg="1"/>
      <p:bldP spid="26" grpId="0" animBg="1"/>
      <p:bldP spid="27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zh-CN" altLang="zh-CN" dirty="0"/>
              <a:t>新增</a:t>
            </a:r>
            <a:r>
              <a:rPr lang="zh-CN" altLang="en-US" dirty="0"/>
              <a:t>手游</a:t>
            </a:r>
            <a:r>
              <a:rPr lang="zh-CN" altLang="zh-CN" dirty="0"/>
              <a:t>基础信息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</a:t>
            </a:r>
            <a:r>
              <a:rPr lang="zh-CN" altLang="zh-CN" dirty="0"/>
              <a:t>所有输入字段均须做非空</a:t>
            </a:r>
            <a:r>
              <a:rPr lang="zh-CN" altLang="zh-CN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zh-CN" altLang="en-US" dirty="0"/>
              <a:t>新增数据</a:t>
            </a:r>
            <a:r>
              <a:rPr lang="zh-CN" altLang="zh-CN" dirty="0"/>
              <a:t>保存</a:t>
            </a:r>
            <a:r>
              <a:rPr lang="zh-CN" altLang="en-US" dirty="0"/>
              <a:t>并</a:t>
            </a:r>
            <a:r>
              <a:rPr lang="zh-CN" altLang="zh-CN" dirty="0" smtClean="0"/>
              <a:t>返回</a:t>
            </a:r>
            <a:r>
              <a:rPr lang="zh-CN" altLang="en-US" dirty="0" smtClean="0"/>
              <a:t>手游</a:t>
            </a:r>
            <a:r>
              <a:rPr lang="zh-CN" altLang="zh-CN" dirty="0" smtClean="0"/>
              <a:t>列表</a:t>
            </a:r>
            <a:r>
              <a:rPr lang="zh-CN" altLang="zh-CN" dirty="0"/>
              <a:t>页面，可查看到新增的</a:t>
            </a:r>
            <a:r>
              <a:rPr lang="zh-CN" altLang="zh-CN" dirty="0" smtClean="0"/>
              <a:t>数据</a:t>
            </a:r>
            <a:endParaRPr lang="en-US" altLang="zh-CN" dirty="0"/>
          </a:p>
        </p:txBody>
      </p: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35"/>
            <p:cNvSpPr txBox="1"/>
            <p:nvPr/>
          </p:nvSpPr>
          <p:spPr bwMode="auto">
            <a:xfrm>
              <a:off x="3880055" y="5187959"/>
              <a:ext cx="238560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32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zh-CN" altLang="zh-CN" dirty="0"/>
              <a:t>新增</a:t>
            </a:r>
            <a:r>
              <a:rPr lang="zh-CN" altLang="en-US" dirty="0"/>
              <a:t>手游</a:t>
            </a:r>
            <a:r>
              <a:rPr lang="zh-CN" altLang="zh-CN" dirty="0"/>
              <a:t>基础信息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输入信息进行新增操作，检查是否正确存入数据库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输入信息的验证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输入</a:t>
            </a:r>
            <a:r>
              <a:rPr lang="en-US" altLang="zh-CN" dirty="0"/>
              <a:t>APK</a:t>
            </a:r>
            <a:r>
              <a:rPr lang="zh-CN" altLang="en-US" dirty="0"/>
              <a:t>名称是否进行唯一性验证</a:t>
            </a:r>
            <a:endParaRPr lang="en-US" altLang="zh-CN" sz="1400" dirty="0"/>
          </a:p>
          <a:p>
            <a:pPr lvl="1">
              <a:defRPr/>
            </a:pPr>
            <a:r>
              <a:rPr lang="zh-CN" altLang="en-US" dirty="0"/>
              <a:t>验证所属平台、一级分类、二级分类、三级分类的下拉列表数据是否动态获取，并正确显示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验证一级分类、二级分类、三级分类的联动效果是否正确显示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输入软件大小、下载次数是否只能输入数字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上传图片操作，验证图片的大小、类型是否满足需求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所有输入是否都进行了非空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保存成功后，返回列表页是否可查看到新增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71369" y="6240372"/>
            <a:ext cx="5001262" cy="428628"/>
            <a:chOff x="3143240" y="5143509"/>
            <a:chExt cx="5001296" cy="42863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09"/>
              <a:ext cx="435779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669620" y="5187962"/>
              <a:ext cx="4474916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新增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手游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基础信息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7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系统概述</a:t>
            </a:r>
            <a:r>
              <a:rPr lang="zh-CN" altLang="en-US" dirty="0" smtClean="0"/>
              <a:t>：手机游戏管理平台，该平台包含两个子系统</a:t>
            </a:r>
            <a:endParaRPr lang="zh-CN" altLang="en-US" dirty="0"/>
          </a:p>
          <a:p>
            <a:pPr lvl="1"/>
            <a:r>
              <a:rPr lang="zh-CN" altLang="zh-CN" dirty="0" smtClean="0"/>
              <a:t>后台</a:t>
            </a:r>
            <a:r>
              <a:rPr lang="zh-CN" altLang="zh-CN" dirty="0"/>
              <a:t>管理系统</a:t>
            </a:r>
          </a:p>
          <a:p>
            <a:pPr lvl="2"/>
            <a:r>
              <a:rPr lang="zh-CN" altLang="zh-CN" dirty="0"/>
              <a:t>手游分类管理</a:t>
            </a:r>
          </a:p>
          <a:p>
            <a:pPr lvl="2"/>
            <a:r>
              <a:rPr lang="zh-CN" altLang="zh-CN" dirty="0"/>
              <a:t>广告推广</a:t>
            </a:r>
          </a:p>
          <a:p>
            <a:pPr lvl="1"/>
            <a:r>
              <a:rPr lang="zh-CN" altLang="zh-CN" dirty="0"/>
              <a:t>开发者平台</a:t>
            </a:r>
          </a:p>
          <a:p>
            <a:pPr lvl="2"/>
            <a:r>
              <a:rPr lang="zh-CN" altLang="zh-CN" cap="all" dirty="0"/>
              <a:t>手游维护管理</a:t>
            </a:r>
            <a:endParaRPr lang="zh-CN" altLang="zh-CN" dirty="0"/>
          </a:p>
          <a:p>
            <a:pPr lvl="2"/>
            <a:r>
              <a:rPr lang="zh-CN" altLang="zh-CN" cap="all" dirty="0"/>
              <a:t>手游发布</a:t>
            </a:r>
            <a:r>
              <a:rPr lang="zh-CN" altLang="zh-CN" cap="all" dirty="0" smtClean="0"/>
              <a:t>管理</a:t>
            </a:r>
            <a:endParaRPr lang="zh-CN" altLang="en-US" dirty="0"/>
          </a:p>
          <a:p>
            <a:pPr>
              <a:defRPr/>
            </a:pPr>
            <a:r>
              <a:rPr lang="zh-CN" altLang="en-US" dirty="0" smtClean="0"/>
              <a:t>系统</a:t>
            </a:r>
            <a:r>
              <a:rPr lang="zh-CN" altLang="en-US" dirty="0"/>
              <a:t>角色</a:t>
            </a:r>
          </a:p>
          <a:p>
            <a:pPr lvl="1">
              <a:defRPr/>
            </a:pPr>
            <a:r>
              <a:rPr lang="zh-CN" altLang="en-US" dirty="0"/>
              <a:t>超级</a:t>
            </a:r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平台开发</a:t>
            </a:r>
            <a:r>
              <a:rPr lang="zh-CN" altLang="en-US" dirty="0" smtClean="0"/>
              <a:t>者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2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zh-CN" altLang="en-US" dirty="0"/>
              <a:t>修改</a:t>
            </a:r>
            <a:r>
              <a:rPr lang="zh-CN" altLang="en-US" dirty="0" smtClean="0"/>
              <a:t>手</a:t>
            </a:r>
            <a:r>
              <a:rPr lang="zh-CN" altLang="en-US" dirty="0"/>
              <a:t>游</a:t>
            </a:r>
            <a:r>
              <a:rPr lang="zh-CN" altLang="zh-CN" dirty="0"/>
              <a:t>基础信息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在手游应用列表页面，选则需要修改的数据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待审核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审核未通过</a:t>
            </a:r>
            <a:r>
              <a:rPr lang="zh-CN" altLang="en-US" dirty="0"/>
              <a:t>的数据才可以进行修改操作，否则将给予不可修改的信息提示</a:t>
            </a:r>
            <a:endParaRPr lang="en-US" altLang="zh-CN" dirty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9218" name="Picture 2" descr="E:\HYS\book\Chapter14\截图\图14.21 开发者平台-修改手游基础信息-信息提示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44" y="2676745"/>
            <a:ext cx="6779912" cy="33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8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zh-CN" altLang="en-US" dirty="0"/>
              <a:t>修改</a:t>
            </a:r>
            <a:r>
              <a:rPr lang="zh-CN" altLang="en-US" dirty="0" smtClean="0"/>
              <a:t>手</a:t>
            </a:r>
            <a:r>
              <a:rPr lang="zh-CN" altLang="en-US" dirty="0"/>
              <a:t>游</a:t>
            </a:r>
            <a:r>
              <a:rPr lang="zh-CN" altLang="zh-CN" dirty="0"/>
              <a:t>基础信息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修改页面</a:t>
            </a:r>
            <a:endParaRPr lang="en-US" altLang="zh-CN" dirty="0" smtClean="0"/>
          </a:p>
          <a:p>
            <a:pPr lvl="2"/>
            <a:r>
              <a:rPr lang="zh-CN" altLang="en-US" dirty="0"/>
              <a:t>待</a:t>
            </a:r>
            <a:r>
              <a:rPr lang="zh-CN" altLang="en-US" dirty="0" smtClean="0"/>
              <a:t>审核状态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审核未通过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2"/>
            <a:r>
              <a:rPr lang="zh-CN" altLang="zh-CN" dirty="0"/>
              <a:t>所有输入字段均须做非空</a:t>
            </a:r>
            <a:r>
              <a:rPr lang="zh-CN" altLang="zh-CN" dirty="0" smtClean="0"/>
              <a:t>验证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保存后返回列表页，可查看修改后的数据</a:t>
            </a:r>
            <a:endParaRPr lang="en-US" altLang="zh-CN" dirty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0242" name="Picture 2" descr="E:\HYS\book\Chapter14\截图\图14.22 开发者平台-修改手游基础信息-待审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00" y="837000"/>
            <a:ext cx="2736000" cy="270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E:\HYS\book\Chapter14\截图\图14.23 开发者平台-修改手游基础信息-审核未通过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868" y="3590319"/>
            <a:ext cx="2762604" cy="296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35"/>
            <p:cNvSpPr txBox="1"/>
            <p:nvPr/>
          </p:nvSpPr>
          <p:spPr bwMode="auto">
            <a:xfrm>
              <a:off x="3880055" y="5187959"/>
              <a:ext cx="238560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4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8</a:t>
            </a:r>
            <a:r>
              <a:rPr lang="zh-CN" altLang="en-US" dirty="0"/>
              <a:t>：修改手游</a:t>
            </a:r>
            <a:r>
              <a:rPr lang="zh-CN" altLang="zh-CN" dirty="0"/>
              <a:t>基础信息</a:t>
            </a:r>
            <a:r>
              <a:rPr lang="en-US" altLang="zh-CN" dirty="0"/>
              <a:t>3-</a:t>
            </a:r>
            <a:r>
              <a:rPr lang="en-US" altLang="zh-CN" dirty="0" smtClean="0"/>
              <a:t>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输入信息进行修改操作，检查是否正确存入数据库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输入信息的验证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验证所属平台、一级分类、二级分类、三级分类的下拉列表数据是否动态获取，并正确显示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验证一级分类、二级分类、三级分类的联动效果是否正确显示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输入软件大小、下载次数是否只能输入数字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上传图片操作，验证图片的大小、类型是否满足需求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所有输入是否都进行了非空验证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保存成功后，返回列表页是否可查看到修改数据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71369" y="5962647"/>
            <a:ext cx="5001263" cy="428628"/>
            <a:chOff x="3143240" y="5143509"/>
            <a:chExt cx="5001297" cy="42863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09"/>
              <a:ext cx="435779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669621" y="5187962"/>
              <a:ext cx="4474916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修改手游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基础信息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0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2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zh-CN" altLang="zh-CN" dirty="0"/>
              <a:t>新增</a:t>
            </a:r>
            <a:r>
              <a:rPr lang="zh-CN" altLang="en-US" dirty="0"/>
              <a:t>手游版本</a:t>
            </a:r>
            <a:r>
              <a:rPr lang="zh-CN" altLang="zh-CN" dirty="0"/>
              <a:t>信息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在手游列表页面，选择目标数据，点击新增版本，进入新增版本信息页面</a:t>
            </a:r>
            <a:endParaRPr lang="en-US" altLang="zh-CN" dirty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1266" name="Picture 2" descr="E:\HYS\book\Chapter14\截图\图14.24 开发者平台-新增版本页面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61" y="2289195"/>
            <a:ext cx="6415679" cy="380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412000" y="5263417"/>
            <a:ext cx="2664000" cy="3168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6012000" y="5604617"/>
            <a:ext cx="2921935" cy="77638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上传文件格式限定为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apk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，文件大小不能超过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500m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 bwMode="auto">
          <a:xfrm>
            <a:off x="5117250" y="5431159"/>
            <a:ext cx="894750" cy="561650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6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zh-CN" altLang="zh-CN" dirty="0"/>
              <a:t>新增</a:t>
            </a:r>
            <a:r>
              <a:rPr lang="zh-CN" altLang="en-US" dirty="0"/>
              <a:t>手游版本</a:t>
            </a:r>
            <a:r>
              <a:rPr lang="zh-CN" altLang="zh-CN" dirty="0"/>
              <a:t>信息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所有输入字段均须做非空</a:t>
            </a:r>
            <a:r>
              <a:rPr lang="zh-CN" altLang="zh-CN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保存之后，返回手游列表页面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更新手游版本表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更新手游基础信息表的</a:t>
            </a:r>
            <a:r>
              <a:rPr lang="en-US" altLang="zh-CN" dirty="0" err="1">
                <a:solidFill>
                  <a:srgbClr val="FF0000"/>
                </a:solidFill>
              </a:rPr>
              <a:t>version_id</a:t>
            </a:r>
            <a:r>
              <a:rPr lang="zh-CN" altLang="zh-CN" dirty="0"/>
              <a:t>（该字段记录手游信息最新版本号）</a:t>
            </a:r>
            <a:endParaRPr lang="en-US" altLang="zh-CN" dirty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7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35"/>
            <p:cNvSpPr txBox="1"/>
            <p:nvPr/>
          </p:nvSpPr>
          <p:spPr bwMode="auto">
            <a:xfrm>
              <a:off x="3880055" y="5187959"/>
              <a:ext cx="238560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78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zh-CN" altLang="zh-CN" dirty="0"/>
              <a:t>新增</a:t>
            </a:r>
            <a:r>
              <a:rPr lang="zh-CN" altLang="en-US" dirty="0"/>
              <a:t>手游版本</a:t>
            </a:r>
            <a:r>
              <a:rPr lang="zh-CN" altLang="zh-CN" dirty="0"/>
              <a:t>信息</a:t>
            </a:r>
            <a:r>
              <a:rPr lang="en-US" altLang="zh-CN" dirty="0"/>
              <a:t>3-</a:t>
            </a:r>
            <a:r>
              <a:rPr lang="en-US" altLang="zh-CN" dirty="0" smtClean="0"/>
              <a:t>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输入信息进行修改操作，检查是否正确存入数据库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输入信息的验证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输入软件大小是否只能输入数字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上传</a:t>
            </a:r>
            <a:r>
              <a:rPr lang="en-US" altLang="zh-CN" dirty="0"/>
              <a:t>APK</a:t>
            </a:r>
            <a:r>
              <a:rPr lang="zh-CN" altLang="en-US" dirty="0"/>
              <a:t>文件操作，验证上传文件的大小、类型是否满足需求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所有输入是否都进行了非空验证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保存成功后</a:t>
            </a:r>
            <a:r>
              <a:rPr lang="zh-CN" altLang="en-US" dirty="0" smtClean="0"/>
              <a:t>，</a:t>
            </a:r>
            <a:r>
              <a:rPr lang="zh-CN" altLang="en-US" dirty="0"/>
              <a:t>返回列表页是否更新最新版本号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71369" y="5962647"/>
            <a:ext cx="5001261" cy="428628"/>
            <a:chOff x="3143240" y="5143509"/>
            <a:chExt cx="5001295" cy="42863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09"/>
              <a:ext cx="435779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669619" y="5187962"/>
              <a:ext cx="4474916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新增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手游版本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1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/>
              <a:t>修改手游版本</a:t>
            </a:r>
            <a:r>
              <a:rPr lang="zh-CN" altLang="zh-CN" dirty="0"/>
              <a:t>信息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在手游列表页面，选择目标数据，点击修改</a:t>
            </a:r>
            <a:r>
              <a:rPr lang="zh-CN" altLang="zh-CN" dirty="0" smtClean="0"/>
              <a:t>版本</a:t>
            </a:r>
            <a:endParaRPr lang="en-US" altLang="zh-CN" dirty="0" smtClean="0"/>
          </a:p>
          <a:p>
            <a:pPr lvl="2"/>
            <a:r>
              <a:rPr lang="zh-CN" altLang="zh-CN" dirty="0"/>
              <a:t>还未上传版本时不能修改</a:t>
            </a:r>
            <a:r>
              <a:rPr lang="en-US" altLang="zh-CN" dirty="0"/>
              <a:t>,</a:t>
            </a:r>
            <a:r>
              <a:rPr lang="zh-CN" altLang="zh-CN" dirty="0"/>
              <a:t>需给予信息</a:t>
            </a:r>
            <a:r>
              <a:rPr lang="zh-CN" altLang="zh-CN" dirty="0" smtClean="0"/>
              <a:t>提示</a:t>
            </a:r>
            <a:endParaRPr lang="en-US" altLang="zh-CN" dirty="0" smtClean="0"/>
          </a:p>
          <a:p>
            <a:pPr lvl="2"/>
            <a:r>
              <a:rPr lang="zh-CN" altLang="zh-CN" dirty="0"/>
              <a:t>状态为审核通过、已上架、已下架时，不可修改版本信息，需给出信息</a:t>
            </a:r>
            <a:r>
              <a:rPr lang="zh-CN" altLang="zh-CN" dirty="0" smtClean="0"/>
              <a:t>提示</a:t>
            </a:r>
            <a:endParaRPr lang="en-US" altLang="zh-CN" dirty="0" smtClean="0"/>
          </a:p>
          <a:p>
            <a:pPr lvl="2"/>
            <a:r>
              <a:rPr lang="zh-CN" altLang="zh-CN" dirty="0"/>
              <a:t>状态为待审核或者审核未通过状态数据，点击修改版本后进入到修改版本页面</a:t>
            </a:r>
            <a:endParaRPr lang="en-US" altLang="zh-CN" dirty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2290" name="Picture 2" descr="E:\HYS\book\Chapter14\截图\图14.25 开发者平台-修改版本界面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52" y="3146595"/>
            <a:ext cx="5004697" cy="31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5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/>
              <a:t>修改手游版本</a:t>
            </a:r>
            <a:r>
              <a:rPr lang="zh-CN" altLang="zh-CN" dirty="0"/>
              <a:t>信息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所有输入字段均须做非空验证</a:t>
            </a:r>
            <a:endParaRPr lang="en-US" altLang="zh-CN" dirty="0"/>
          </a:p>
          <a:p>
            <a:pPr lvl="1"/>
            <a:r>
              <a:rPr lang="zh-CN" altLang="en-US" dirty="0"/>
              <a:t>保存之后，返回手游列表</a:t>
            </a:r>
            <a:r>
              <a:rPr lang="zh-CN" altLang="en-US" dirty="0" smtClean="0"/>
              <a:t>页面</a:t>
            </a:r>
            <a:endParaRPr lang="en-US" altLang="zh-CN" dirty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7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35"/>
            <p:cNvSpPr txBox="1"/>
            <p:nvPr/>
          </p:nvSpPr>
          <p:spPr bwMode="auto">
            <a:xfrm>
              <a:off x="3880055" y="5187959"/>
              <a:ext cx="238560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3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系统功能结构</a:t>
            </a:r>
            <a:endParaRPr lang="en-US" altLang="zh-CN" dirty="0" smtClean="0"/>
          </a:p>
        </p:txBody>
      </p:sp>
      <p:pic>
        <p:nvPicPr>
          <p:cNvPr id="1026" name="Picture 2" descr="E:\HYS\book\Chapter14\截图\图14.1 功能结构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0" y="1845000"/>
            <a:ext cx="7056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2965563" y="5876922"/>
            <a:ext cx="3212875" cy="428628"/>
            <a:chOff x="3143240" y="5143509"/>
            <a:chExt cx="3212897" cy="428631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09"/>
              <a:ext cx="2641393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669519" y="5187962"/>
              <a:ext cx="2686618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演示：手游管理平台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3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10</a:t>
            </a:r>
            <a:r>
              <a:rPr lang="zh-CN" altLang="en-US" dirty="0"/>
              <a:t>：修改手游版本</a:t>
            </a:r>
            <a:r>
              <a:rPr lang="zh-CN" altLang="zh-CN" dirty="0"/>
              <a:t>信息</a:t>
            </a:r>
            <a:r>
              <a:rPr lang="en-US" altLang="zh-CN" dirty="0"/>
              <a:t>3-</a:t>
            </a:r>
            <a:r>
              <a:rPr lang="en-US" altLang="zh-CN" dirty="0" smtClean="0"/>
              <a:t>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手游不同</a:t>
            </a:r>
            <a:r>
              <a:rPr lang="zh-CN" altLang="en-US" dirty="0"/>
              <a:t>状态下，点击修改操作，是否进行相应的操作提示，以及操作限制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输入信息进行修改操作，检查是否正确存入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输入信息的验证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输入</a:t>
            </a:r>
            <a:r>
              <a:rPr lang="zh-CN" altLang="en-US" dirty="0"/>
              <a:t>软件大小是否只能输入数字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上传</a:t>
            </a:r>
            <a:r>
              <a:rPr lang="en-US" altLang="zh-CN" dirty="0"/>
              <a:t>APK</a:t>
            </a:r>
            <a:r>
              <a:rPr lang="zh-CN" altLang="en-US" dirty="0"/>
              <a:t>文件操作，验证上传文件的大小、类型是否满足需求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所有输入是否都进行了非空验证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保存成功后</a:t>
            </a:r>
            <a:r>
              <a:rPr lang="zh-CN" altLang="en-US" dirty="0" smtClean="0"/>
              <a:t>，</a:t>
            </a:r>
            <a:r>
              <a:rPr lang="zh-CN" altLang="en-US" dirty="0"/>
              <a:t>返回列表页是否更新最新版本号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r>
              <a:rPr lang="en-US" altLang="zh-CN" dirty="0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71369" y="5962647"/>
            <a:ext cx="5001261" cy="428628"/>
            <a:chOff x="3143240" y="5143509"/>
            <a:chExt cx="5001295" cy="42863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09"/>
              <a:ext cx="435779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669619" y="5187962"/>
              <a:ext cx="4474916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修改手游版本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3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5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dirty="0"/>
              <a:t>查看手游</a:t>
            </a:r>
            <a:r>
              <a:rPr lang="zh-CN" altLang="zh-CN" dirty="0"/>
              <a:t>基础</a:t>
            </a:r>
            <a:r>
              <a:rPr lang="zh-CN" altLang="zh-CN" dirty="0" smtClean="0"/>
              <a:t>信息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在手游列表页面，选择目标数据，点击查看，进入详情页面</a:t>
            </a:r>
            <a:endParaRPr lang="en-US" altLang="zh-CN" dirty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3314" name="Picture 2" descr="E:\HYS\book\Chapter14\截图\图14.26 开发者平台-查看手游详情页面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725" y="2022074"/>
            <a:ext cx="4304550" cy="39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35"/>
            <p:cNvSpPr txBox="1"/>
            <p:nvPr/>
          </p:nvSpPr>
          <p:spPr bwMode="auto">
            <a:xfrm>
              <a:off x="3962609" y="5187959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22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11</a:t>
            </a:r>
            <a:r>
              <a:rPr lang="zh-CN" altLang="en-US" dirty="0"/>
              <a:t>：查看手游</a:t>
            </a:r>
            <a:r>
              <a:rPr lang="zh-CN" altLang="zh-CN" dirty="0"/>
              <a:t>基础信息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选择目标数据后点击查看，是否正确进行数据的展现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71369" y="5962647"/>
            <a:ext cx="5001261" cy="428628"/>
            <a:chOff x="3143240" y="5143509"/>
            <a:chExt cx="5001295" cy="42863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09"/>
              <a:ext cx="435779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669619" y="5187962"/>
              <a:ext cx="4474916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查看手游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基础信息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5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8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：删除手</a:t>
            </a:r>
            <a:r>
              <a:rPr lang="zh-CN" altLang="en-US" dirty="0"/>
              <a:t>游</a:t>
            </a:r>
            <a:r>
              <a:rPr lang="zh-CN" altLang="zh-CN" dirty="0"/>
              <a:t>基础</a:t>
            </a:r>
            <a:r>
              <a:rPr lang="zh-CN" altLang="zh-CN" dirty="0" smtClean="0"/>
              <a:t>信息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zh-CN" dirty="0"/>
              <a:t>在手游列表页面，选择目标数据，点击删除超</a:t>
            </a:r>
            <a:r>
              <a:rPr lang="zh-CN" altLang="zh-CN" dirty="0" smtClean="0"/>
              <a:t>链接</a:t>
            </a:r>
            <a:endParaRPr lang="en-US" altLang="zh-CN" dirty="0" smtClean="0"/>
          </a:p>
          <a:p>
            <a:pPr lvl="1"/>
            <a:r>
              <a:rPr lang="zh-CN" altLang="en-US" dirty="0"/>
              <a:t>需要</a:t>
            </a:r>
            <a:r>
              <a:rPr lang="zh-CN" altLang="en-US" dirty="0" smtClean="0"/>
              <a:t>删除</a:t>
            </a:r>
            <a:r>
              <a:rPr lang="zh-CN" altLang="en-US" dirty="0"/>
              <a:t>所有的版本信息以及相关的文件数据</a:t>
            </a:r>
            <a:endParaRPr lang="en-US" altLang="zh-CN" dirty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35"/>
            <p:cNvSpPr txBox="1"/>
            <p:nvPr/>
          </p:nvSpPr>
          <p:spPr bwMode="auto">
            <a:xfrm>
              <a:off x="3962609" y="5187959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4338" name="Picture 2" descr="E:\HYS\book\Chapter14\截图\图14.27 开发者平台-删除手游信息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0" y="2433997"/>
            <a:ext cx="7898141" cy="301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12</a:t>
            </a:r>
            <a:r>
              <a:rPr lang="zh-CN" altLang="en-US" dirty="0"/>
              <a:t>：删除手游</a:t>
            </a:r>
            <a:r>
              <a:rPr lang="zh-CN" altLang="zh-CN" dirty="0"/>
              <a:t>基础信息</a:t>
            </a:r>
            <a:r>
              <a:rPr lang="en-US" altLang="zh-CN" dirty="0"/>
              <a:t>2-</a:t>
            </a:r>
            <a:r>
              <a:rPr lang="en-US" altLang="zh-CN" dirty="0" smtClean="0"/>
              <a:t>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选择目标数据后点击删除，是否正确进行数据的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更新手游基础</a:t>
            </a:r>
            <a:r>
              <a:rPr lang="zh-CN" altLang="en-US" dirty="0"/>
              <a:t>信息表（</a:t>
            </a:r>
            <a:r>
              <a:rPr lang="en-US" altLang="zh-CN" dirty="0" err="1"/>
              <a:t>app_info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更新手游版本</a:t>
            </a:r>
            <a:r>
              <a:rPr lang="zh-CN" altLang="en-US" dirty="0"/>
              <a:t>信息表（</a:t>
            </a:r>
            <a:r>
              <a:rPr lang="en-US" altLang="zh-CN" dirty="0" err="1"/>
              <a:t>app_version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71369" y="5962647"/>
            <a:ext cx="5001261" cy="428628"/>
            <a:chOff x="3143240" y="5143509"/>
            <a:chExt cx="5001295" cy="42863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09"/>
              <a:ext cx="435779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669619" y="5187962"/>
              <a:ext cx="4474916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删除手游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基础信息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9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8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</a:t>
            </a:r>
            <a:r>
              <a:rPr lang="zh-CN" altLang="en-US" dirty="0"/>
              <a:t>手游应用上、下架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/>
              <a:t>上</a:t>
            </a:r>
            <a:r>
              <a:rPr lang="zh-CN" altLang="en-US" dirty="0" smtClean="0"/>
              <a:t>架操作</a:t>
            </a:r>
            <a:endParaRPr lang="en-US" altLang="zh-CN" dirty="0" smtClean="0"/>
          </a:p>
          <a:p>
            <a:pPr lvl="2"/>
            <a:r>
              <a:rPr lang="zh-CN" altLang="zh-CN" dirty="0"/>
              <a:t>手游应用状态</a:t>
            </a:r>
            <a:r>
              <a:rPr lang="zh-CN" altLang="zh-CN" dirty="0" smtClean="0"/>
              <a:t>为</a:t>
            </a:r>
            <a:r>
              <a:rPr lang="en-US" altLang="zh-CN" dirty="0" smtClean="0"/>
              <a:t>"</a:t>
            </a:r>
            <a:r>
              <a:rPr lang="zh-CN" altLang="zh-CN" dirty="0" smtClean="0"/>
              <a:t>下架</a:t>
            </a:r>
            <a:r>
              <a:rPr lang="en-US" altLang="zh-CN" dirty="0" smtClean="0"/>
              <a:t>"</a:t>
            </a:r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架操作</a:t>
            </a:r>
            <a:endParaRPr lang="en-US" altLang="zh-CN" dirty="0" smtClean="0"/>
          </a:p>
          <a:p>
            <a:pPr lvl="2"/>
            <a:r>
              <a:rPr lang="zh-CN" altLang="zh-CN" dirty="0"/>
              <a:t>手游应用状态</a:t>
            </a:r>
            <a:r>
              <a:rPr lang="zh-CN" altLang="zh-CN" dirty="0" smtClean="0"/>
              <a:t>为</a:t>
            </a:r>
            <a:r>
              <a:rPr lang="en-US" altLang="zh-CN" dirty="0" smtClean="0"/>
              <a:t>"</a:t>
            </a:r>
            <a:r>
              <a:rPr lang="zh-CN" altLang="zh-CN" dirty="0" smtClean="0"/>
              <a:t>上架</a:t>
            </a:r>
            <a:r>
              <a:rPr lang="en-US" altLang="zh-CN" dirty="0" smtClean="0"/>
              <a:t>"</a:t>
            </a:r>
          </a:p>
          <a:p>
            <a:pPr lvl="1"/>
            <a:r>
              <a:rPr lang="zh-CN" altLang="en-US" dirty="0"/>
              <a:t>要求：</a:t>
            </a:r>
            <a:r>
              <a:rPr lang="en-US" altLang="zh-CN" dirty="0"/>
              <a:t>Ajax</a:t>
            </a:r>
            <a:r>
              <a:rPr lang="zh-CN" altLang="en-US" dirty="0"/>
              <a:t>异步实现上</a:t>
            </a:r>
            <a:r>
              <a:rPr lang="en-US" altLang="zh-CN" dirty="0"/>
              <a:t>/</a:t>
            </a:r>
            <a:r>
              <a:rPr lang="zh-CN" altLang="en-US" dirty="0"/>
              <a:t>下架</a:t>
            </a:r>
            <a:r>
              <a:rPr lang="zh-CN" altLang="en-US" dirty="0" smtClean="0"/>
              <a:t>操作</a:t>
            </a:r>
            <a:endParaRPr lang="en-US" altLang="zh-CN" dirty="0"/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202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3178969" y="6230938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35"/>
            <p:cNvSpPr txBox="1"/>
            <p:nvPr/>
          </p:nvSpPr>
          <p:spPr bwMode="auto">
            <a:xfrm>
              <a:off x="3962609" y="5187959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362" name="Picture 2" descr="E:\HYS\book\Chapter14\截图\图14.28 已下架的应用可执行“上架”操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0" y="1269000"/>
            <a:ext cx="4783860" cy="150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E:\HYS\book\Chapter14\截图\图14.29 已上架的应用可执行“下架”操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07" y="3481882"/>
            <a:ext cx="6804965" cy="229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9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</a:t>
            </a:r>
            <a:r>
              <a:rPr lang="zh-CN" altLang="en-US" dirty="0"/>
              <a:t>手游应用上、下架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选择目标数据后点击上</a:t>
            </a:r>
            <a:r>
              <a:rPr lang="en-US" altLang="zh-CN" dirty="0"/>
              <a:t>/</a:t>
            </a:r>
            <a:r>
              <a:rPr lang="zh-CN" altLang="en-US" dirty="0"/>
              <a:t>下架，是否正确进行数据的上下架，并且列表页面正确显示</a:t>
            </a:r>
            <a:r>
              <a:rPr lang="zh-CN" altLang="en-US" dirty="0" smtClean="0"/>
              <a:t>当前手游状态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验证不同</a:t>
            </a:r>
            <a:r>
              <a:rPr lang="zh-CN" altLang="en-US" dirty="0" smtClean="0"/>
              <a:t>的手游状态</a:t>
            </a:r>
            <a:r>
              <a:rPr lang="zh-CN" altLang="en-US" dirty="0"/>
              <a:t>下是否可进行上</a:t>
            </a:r>
            <a:r>
              <a:rPr lang="en-US" altLang="zh-CN" dirty="0"/>
              <a:t>/</a:t>
            </a:r>
            <a:r>
              <a:rPr lang="zh-CN" altLang="en-US" dirty="0"/>
              <a:t>下架操作，并给予相应提示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/>
          </a:p>
        </p:txBody>
      </p: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93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071369" y="5962647"/>
            <a:ext cx="5001261" cy="428628"/>
            <a:chOff x="3143240" y="5143509"/>
            <a:chExt cx="5001295" cy="42863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09"/>
              <a:ext cx="435779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669619" y="5187962"/>
              <a:ext cx="4474916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功能演示：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手游应用上、下架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7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数据库表结构</a:t>
            </a:r>
            <a:endParaRPr lang="en-US" altLang="zh-CN" dirty="0" smtClean="0"/>
          </a:p>
        </p:txBody>
      </p:sp>
      <p:pic>
        <p:nvPicPr>
          <p:cNvPr id="2050" name="Picture 2" descr="E:\HYS\book\Chapter14\截图\图14.6 手游管理平台-数据库设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701000"/>
            <a:ext cx="7272000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976986" y="5445000"/>
            <a:ext cx="7195014" cy="1008000"/>
            <a:chOff x="976986" y="1170172"/>
            <a:chExt cx="7195014" cy="1008000"/>
          </a:xfrm>
        </p:grpSpPr>
        <p:sp>
          <p:nvSpPr>
            <p:cNvPr id="18" name="AutoShape 39"/>
            <p:cNvSpPr>
              <a:spLocks noChangeArrowheads="1"/>
            </p:cNvSpPr>
            <p:nvPr/>
          </p:nvSpPr>
          <p:spPr bwMode="auto">
            <a:xfrm>
              <a:off x="976986" y="1386171"/>
              <a:ext cx="7190028" cy="792001"/>
            </a:xfrm>
            <a:prstGeom prst="roundRect">
              <a:avLst>
                <a:gd name="adj" fmla="val 1584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zh-CN" b="1" dirty="0" smtClean="0"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zh-CN" altLang="zh-CN" b="1" dirty="0">
                  <a:latin typeface="微软雅黑" pitchFamily="34" charset="-122"/>
                  <a:ea typeface="微软雅黑" pitchFamily="34" charset="-122"/>
                </a:rPr>
                <a:t>实际的项目开发中，不会通过建立外键的方式实现表关联，一般都是通过逻辑外键进行逻辑关联来描述表与表之间的关联关系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7814813" y="1170172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4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5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项目总结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讲解要点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完成情况、技能总结、经验分享、项目收获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表达要求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清晰流畅、有条理、重点突出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8" name="图片 7" descr="作品展示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204" y="74893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0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技能总结</a:t>
            </a:r>
            <a:endParaRPr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技术实现</a:t>
            </a:r>
          </a:p>
          <a:p>
            <a:pPr lvl="1">
              <a:defRPr/>
            </a:pPr>
            <a:r>
              <a:rPr lang="en-US" altLang="zh-CN" dirty="0"/>
              <a:t>SSM</a:t>
            </a:r>
            <a:r>
              <a:rPr lang="zh-CN" altLang="en-US" dirty="0"/>
              <a:t>框架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Bootstrap</a:t>
            </a:r>
            <a:r>
              <a:rPr lang="zh-CN" altLang="en-US" dirty="0"/>
              <a:t>前端框架的项目实际</a:t>
            </a:r>
            <a:r>
              <a:rPr lang="zh-CN" altLang="en-US" dirty="0" smtClean="0"/>
              <a:t>应用</a:t>
            </a:r>
          </a:p>
          <a:p>
            <a:pPr>
              <a:defRPr/>
            </a:pPr>
            <a:r>
              <a:rPr lang="zh-CN" altLang="en-US" dirty="0" smtClean="0"/>
              <a:t>业务知识</a:t>
            </a:r>
          </a:p>
          <a:p>
            <a:pPr lvl="1">
              <a:defRPr/>
            </a:pPr>
            <a:r>
              <a:rPr lang="zh-CN" altLang="en-US" dirty="0" smtClean="0"/>
              <a:t> </a:t>
            </a:r>
            <a:r>
              <a:rPr lang="en-US" altLang="zh-CN" dirty="0"/>
              <a:t>CMS</a:t>
            </a:r>
            <a:r>
              <a:rPr lang="zh-CN" altLang="zh-CN" dirty="0"/>
              <a:t>系统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数据隔离</a:t>
            </a:r>
          </a:p>
          <a:p>
            <a:pPr>
              <a:defRPr/>
            </a:pPr>
            <a:r>
              <a:rPr lang="zh-CN" altLang="en-US" dirty="0" smtClean="0"/>
              <a:t>项目流程</a:t>
            </a:r>
          </a:p>
          <a:p>
            <a:pPr lvl="1">
              <a:defRPr/>
            </a:pPr>
            <a:r>
              <a:rPr lang="zh-CN" altLang="en-US" dirty="0" smtClean="0"/>
              <a:t>需求分析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设计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功能</a:t>
            </a:r>
            <a:r>
              <a:rPr lang="zh-CN" altLang="en-US" dirty="0" smtClean="0"/>
              <a:t>开发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测试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部署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上线运行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1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中完成：</a:t>
            </a: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预习</a:t>
            </a:r>
            <a:r>
              <a:rPr lang="en-US" altLang="zh-CN" dirty="0" smtClean="0"/>
              <a:t>《Spring Boot》</a:t>
            </a:r>
            <a:r>
              <a:rPr lang="zh-CN" altLang="en-US" dirty="0"/>
              <a:t>第一章学生用书，完成预习作业</a:t>
            </a:r>
            <a:endParaRPr lang="en-US" altLang="zh-CN" dirty="0"/>
          </a:p>
          <a:p>
            <a:pPr lvl="3">
              <a:defRPr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？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仓库？有哪些分类？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项目的步骤是什么？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dirty="0"/>
              <a:t>Nexus</a:t>
            </a:r>
            <a:r>
              <a:rPr lang="zh-CN" altLang="zh-CN" dirty="0"/>
              <a:t>是什么？</a:t>
            </a:r>
            <a:r>
              <a:rPr lang="en-US" altLang="zh-CN" dirty="0"/>
              <a:t>Nexus</a:t>
            </a:r>
            <a:r>
              <a:rPr lang="zh-CN" altLang="zh-CN" dirty="0"/>
              <a:t>有哪些作用</a:t>
            </a:r>
            <a:r>
              <a:rPr lang="zh-CN" altLang="zh-CN" dirty="0" smtClean="0"/>
              <a:t>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6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数据字典</a:t>
            </a:r>
            <a:endParaRPr lang="en-US" altLang="zh-CN" dirty="0" smtClean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891188757"/>
              </p:ext>
            </p:extLst>
          </p:nvPr>
        </p:nvGraphicFramePr>
        <p:xfrm>
          <a:off x="1524000" y="17938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7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：整体开发思路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系统开发步骤</a:t>
            </a:r>
          </a:p>
          <a:p>
            <a:pPr lvl="1">
              <a:defRPr/>
            </a:pPr>
            <a:r>
              <a:rPr lang="zh-CN" altLang="en-US" dirty="0" smtClean="0"/>
              <a:t>需求分析</a:t>
            </a:r>
          </a:p>
          <a:p>
            <a:pPr lvl="1">
              <a:defRPr/>
            </a:pPr>
            <a:r>
              <a:rPr lang="zh-CN" altLang="en-US" dirty="0" smtClean="0"/>
              <a:t>总体设计</a:t>
            </a:r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明确代码规范</a:t>
            </a:r>
          </a:p>
          <a:p>
            <a:pPr lvl="1">
              <a:defRPr/>
            </a:pPr>
            <a:r>
              <a:rPr lang="zh-CN" altLang="en-US" dirty="0" smtClean="0"/>
              <a:t>搭建环境</a:t>
            </a: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marL="264795" lvl="1" indent="0">
              <a:buNone/>
              <a:defRPr/>
            </a:pPr>
            <a:endParaRPr lang="en-US" altLang="zh-CN" dirty="0"/>
          </a:p>
          <a:p>
            <a:pPr marL="264795" lvl="1" indent="0">
              <a:buNone/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编码、测试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上线试运行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726928"/>
              </p:ext>
            </p:extLst>
          </p:nvPr>
        </p:nvGraphicFramePr>
        <p:xfrm>
          <a:off x="1389599" y="4308139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096128"/>
              </p:ext>
            </p:extLst>
          </p:nvPr>
        </p:nvGraphicFramePr>
        <p:xfrm>
          <a:off x="1357313" y="2421000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7DE92DC-07AD-46CA-BAE7-0C4E4E358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F7DE92DC-07AD-46CA-BAE7-0C4E4E358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3A82A39-41BE-40BC-8700-B1914635D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graphicEl>
                                              <a:dgm id="{23A82A39-41BE-40BC-8700-B1914635D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0D83181-52B1-4AE6-8F8F-FA1BF82CB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graphicEl>
                                              <a:dgm id="{F0D83181-52B1-4AE6-8F8F-FA1BF82CB1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DE92DC-07AD-46CA-BAE7-0C4E4E358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F7DE92DC-07AD-46CA-BAE7-0C4E4E358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A82A39-41BE-40BC-8700-B1914635D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23A82A39-41BE-40BC-8700-B1914635D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Graphic spid="1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2</a:t>
            </a:r>
            <a:r>
              <a:rPr lang="zh-CN" altLang="en-US" dirty="0"/>
              <a:t>：界面交互设计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界面交互设计的原则</a:t>
            </a:r>
          </a:p>
          <a:p>
            <a:pPr lvl="1"/>
            <a:r>
              <a:rPr lang="zh-CN" altLang="en-US" dirty="0"/>
              <a:t>统一性原则</a:t>
            </a:r>
          </a:p>
          <a:p>
            <a:pPr lvl="2"/>
            <a:r>
              <a:rPr lang="zh-CN" altLang="en-US" dirty="0"/>
              <a:t>界面风格统一</a:t>
            </a:r>
          </a:p>
          <a:p>
            <a:pPr lvl="3"/>
            <a:r>
              <a:rPr lang="zh-CN" altLang="en-US" dirty="0"/>
              <a:t>用相同方式展现相同类型的数据，如：日期类型</a:t>
            </a:r>
          </a:p>
          <a:p>
            <a:pPr lvl="2"/>
            <a:r>
              <a:rPr lang="zh-CN" altLang="en-US" dirty="0"/>
              <a:t>交互风格统一</a:t>
            </a:r>
          </a:p>
          <a:p>
            <a:pPr lvl="3"/>
            <a:r>
              <a:rPr lang="zh-CN" altLang="en-US" dirty="0"/>
              <a:t>用相同方式完成相同类型的操作，如：录入日期</a:t>
            </a:r>
          </a:p>
          <a:p>
            <a:pPr lvl="1"/>
            <a:r>
              <a:rPr lang="zh-CN" altLang="en-US" dirty="0"/>
              <a:t>美观性原则</a:t>
            </a:r>
          </a:p>
          <a:p>
            <a:pPr lvl="2"/>
            <a:r>
              <a:rPr lang="zh-CN" altLang="en-US" dirty="0"/>
              <a:t>界面简洁、大方</a:t>
            </a:r>
          </a:p>
          <a:p>
            <a:pPr lvl="1"/>
            <a:r>
              <a:rPr lang="zh-CN" altLang="en-US" dirty="0"/>
              <a:t>易用性原则</a:t>
            </a:r>
          </a:p>
          <a:p>
            <a:pPr lvl="2"/>
            <a:r>
              <a:rPr lang="zh-CN" altLang="en-US" dirty="0"/>
              <a:t>操作方式自然、易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r>
              <a:rPr lang="zh-CN" altLang="en-US" dirty="0"/>
              <a:t>由于我们使用</a:t>
            </a:r>
            <a:r>
              <a:rPr lang="en-US" altLang="zh-CN" dirty="0"/>
              <a:t>Bootstrap</a:t>
            </a:r>
            <a:r>
              <a:rPr lang="zh-CN" altLang="en-US" dirty="0"/>
              <a:t>前端框架来实现系统界面开发，故其</a:t>
            </a:r>
            <a:r>
              <a:rPr lang="zh-CN" altLang="zh-CN" dirty="0"/>
              <a:t>免费主题模板：</a:t>
            </a:r>
            <a:r>
              <a:rPr lang="en-US" altLang="zh-CN" dirty="0" err="1">
                <a:solidFill>
                  <a:srgbClr val="FF0000"/>
                </a:solidFill>
              </a:rPr>
              <a:t>gentelella</a:t>
            </a:r>
            <a:r>
              <a:rPr lang="en-US" altLang="zh-CN" dirty="0">
                <a:solidFill>
                  <a:srgbClr val="FF0000"/>
                </a:solidFill>
              </a:rPr>
              <a:t>-master</a:t>
            </a:r>
            <a:r>
              <a:rPr lang="zh-CN" altLang="en-US" dirty="0"/>
              <a:t>完全可以满足以上原则需求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cmpd="sng">
          <a:noFill/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 anchor="ctr"/>
      <a:lstStyle>
        <a:defPPr algn="ctr"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txDef>
      <a:spPr bwMode="auto">
        <a:noFill/>
        <a:effectLst/>
      </a:spPr>
      <a:bodyPr wrap="none">
        <a:spAutoFit/>
      </a:bodyPr>
      <a:lstStyle>
        <a:defPPr algn="ctr">
          <a:defRPr sz="1600" b="1" spc="300" dirty="0">
            <a:solidFill>
              <a:srgbClr val="FBFFFE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3454</Words>
  <Application>Microsoft Office PowerPoint</Application>
  <PresentationFormat>全屏显示(4:3)</PresentationFormat>
  <Paragraphs>605</Paragraphs>
  <Slides>64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</vt:lpstr>
      <vt:lpstr>PowerPoint 演示文稿</vt:lpstr>
      <vt:lpstr>预习检查</vt:lpstr>
      <vt:lpstr>训练的技能点</vt:lpstr>
      <vt:lpstr>任务描述2-1</vt:lpstr>
      <vt:lpstr>任务描述2-2</vt:lpstr>
      <vt:lpstr>数据库设计2-1</vt:lpstr>
      <vt:lpstr>数据库设计2-2</vt:lpstr>
      <vt:lpstr>问题分析1：整体开发思路</vt:lpstr>
      <vt:lpstr>问题分析2：界面交互设计</vt:lpstr>
      <vt:lpstr>问题分析3：技术分析</vt:lpstr>
      <vt:lpstr>难点分析：理解业务</vt:lpstr>
      <vt:lpstr>开发计划2-1</vt:lpstr>
      <vt:lpstr>开发计划2-2</vt:lpstr>
      <vt:lpstr>项目准备：搭建系统框架</vt:lpstr>
      <vt:lpstr>共性问题集中讲解</vt:lpstr>
      <vt:lpstr>用例1：登录、注销2-1</vt:lpstr>
      <vt:lpstr>用例1：登录、注销2-2</vt:lpstr>
      <vt:lpstr>共性问题集中讲解</vt:lpstr>
      <vt:lpstr>用例2：根据条件查询待审核手游列表2-1</vt:lpstr>
      <vt:lpstr>用例2：根据条件查询待审核手游列表2-2</vt:lpstr>
      <vt:lpstr>共性问题集中讲解</vt:lpstr>
      <vt:lpstr>用例3：审核手游应用操作2-1</vt:lpstr>
      <vt:lpstr>用例3：审核手游应用操作2-2</vt:lpstr>
      <vt:lpstr>共性问题集中讲解</vt:lpstr>
      <vt:lpstr>用例4：系统拦截器2-1</vt:lpstr>
      <vt:lpstr>用例4：系统拦截器2-2</vt:lpstr>
      <vt:lpstr>共性问题集中讲解</vt:lpstr>
      <vt:lpstr>用例5：登录、注销2-1</vt:lpstr>
      <vt:lpstr>用例5：登录、注销2-2</vt:lpstr>
      <vt:lpstr>共性问题集中讲解</vt:lpstr>
      <vt:lpstr>用例6：根据条件查询手游信息列表4-1</vt:lpstr>
      <vt:lpstr>用例6：根据条件查询手游信息列表4-2</vt:lpstr>
      <vt:lpstr>用例6：根据条件查询手游信息列表4-3</vt:lpstr>
      <vt:lpstr>用例6：根据条件查询手游信息列表4-4</vt:lpstr>
      <vt:lpstr>共性问题集中讲解</vt:lpstr>
      <vt:lpstr>用例7：新增手游基础信息3-1</vt:lpstr>
      <vt:lpstr>用例7：新增手游基础信息3-2</vt:lpstr>
      <vt:lpstr>用例7：新增手游基础信息3-3</vt:lpstr>
      <vt:lpstr>共性问题集中讲解</vt:lpstr>
      <vt:lpstr>用例8：修改手游基础信息3-1</vt:lpstr>
      <vt:lpstr>用例8：修改手游基础信息3-2</vt:lpstr>
      <vt:lpstr>用例8：修改手游基础信息3-3</vt:lpstr>
      <vt:lpstr>共性问题集中讲解</vt:lpstr>
      <vt:lpstr>用例9：新增手游版本信息3-1</vt:lpstr>
      <vt:lpstr>用例9：新增手游版本信息3-2</vt:lpstr>
      <vt:lpstr>用例9：新增手游版本信息3-3</vt:lpstr>
      <vt:lpstr>共性问题集中讲解</vt:lpstr>
      <vt:lpstr>用例10：修改手游版本信息3-1</vt:lpstr>
      <vt:lpstr>用例10：修改手游版本信息3-2</vt:lpstr>
      <vt:lpstr>用例10：修改手游版本信息3-3</vt:lpstr>
      <vt:lpstr>共性问题集中讲解</vt:lpstr>
      <vt:lpstr>用例11：查看手游基础信息2-1</vt:lpstr>
      <vt:lpstr>用例11：查看手游基础信息2-2</vt:lpstr>
      <vt:lpstr>共性问题集中讲解</vt:lpstr>
      <vt:lpstr>用例12：删除手游基础信息2-1</vt:lpstr>
      <vt:lpstr>用例12：删除手游基础信息2-2</vt:lpstr>
      <vt:lpstr>共性问题集中讲解</vt:lpstr>
      <vt:lpstr>用例13：手游应用上、下架2-1</vt:lpstr>
      <vt:lpstr>用例13：手游应用上、下架2-2</vt:lpstr>
      <vt:lpstr>共性问题集中讲解</vt:lpstr>
      <vt:lpstr>项目总结</vt:lpstr>
      <vt:lpstr>技能总结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301</cp:revision>
  <dcterms:created xsi:type="dcterms:W3CDTF">2019-09-24T11:18:00Z</dcterms:created>
  <dcterms:modified xsi:type="dcterms:W3CDTF">2020-08-10T02:40:43Z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