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wjy</cp:lastModifiedBy>
  <cp:revision>3</cp:revision>
  <dcterms:created xsi:type="dcterms:W3CDTF">2021-08-30T03:22:00Z</dcterms:created>
  <dcterms:modified xsi:type="dcterms:W3CDTF">2021-08-30T09:45:37Z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