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 Light" panose="020B0604020202020204" charset="0"/>
      <p:regular r:id="rId11"/>
    </p:embeddedFont>
    <p:embeddedFont>
      <p:font typeface="腾祥嘉丽线黑简" panose="02010600030101010101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6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Unsupervised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2018-5-3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Loading data from 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kMeans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2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Loading data from </a:t>
            </a:r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2816"/>
            <a:ext cx="807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scipy.io as </a:t>
            </a:r>
            <a:r>
              <a:rPr lang="en-US" altLang="zh-CN" dirty="0" err="1" smtClean="0"/>
              <a:t>sio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data_file</a:t>
            </a:r>
            <a:r>
              <a:rPr lang="en-US" altLang="zh-CN" dirty="0"/>
              <a:t> = </a:t>
            </a:r>
            <a:r>
              <a:rPr lang="en-US" altLang="zh-CN" dirty="0" err="1"/>
              <a:t>os.path.join</a:t>
            </a:r>
            <a:r>
              <a:rPr lang="en-US" altLang="zh-CN" dirty="0"/>
              <a:t>('data', 'ex7data2.mat')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sio.loadmat</a:t>
            </a:r>
            <a:r>
              <a:rPr lang="en-US" altLang="zh-CN" dirty="0"/>
              <a:t>(</a:t>
            </a:r>
            <a:r>
              <a:rPr lang="en-US" altLang="zh-CN" dirty="0" err="1"/>
              <a:t>data_file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X = data['X']</a:t>
            </a:r>
          </a:p>
          <a:p>
            <a:r>
              <a:rPr lang="en-US" altLang="zh-CN" dirty="0"/>
              <a:t>print(data['X'])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kMeans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kMeans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988840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from sklearn.cluster import </a:t>
            </a:r>
            <a:r>
              <a:rPr lang="zh-CN" altLang="en-US" dirty="0" smtClean="0"/>
              <a:t>K</a:t>
            </a:r>
            <a:r>
              <a:rPr lang="en-US" altLang="zh-CN" dirty="0" smtClean="0"/>
              <a:t>m</a:t>
            </a:r>
            <a:r>
              <a:rPr lang="zh-CN" altLang="en-US" dirty="0" smtClean="0"/>
              <a:t>eans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kmeans = KMeans(n_clusters=2, random_state=0).fit(</a:t>
            </a:r>
            <a:r>
              <a:rPr lang="zh-CN" altLang="en-US" dirty="0" smtClean="0"/>
              <a:t>X)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print(kmeans.labels_)</a:t>
            </a:r>
          </a:p>
          <a:p>
            <a:r>
              <a:rPr lang="zh-CN" altLang="en-US" dirty="0"/>
              <a:t>print(kmeans.predict([[0, 0], [4, 4]]))</a:t>
            </a:r>
          </a:p>
          <a:p>
            <a:r>
              <a:rPr lang="zh-CN" altLang="en-US" dirty="0"/>
              <a:t>print(kmeans.cluster_centers_)</a:t>
            </a:r>
          </a:p>
        </p:txBody>
      </p:sp>
    </p:spTree>
    <p:extLst>
      <p:ext uri="{BB962C8B-B14F-4D97-AF65-F5344CB8AC3E}">
        <p14:creationId xmlns:p14="http://schemas.microsoft.com/office/powerpoint/2010/main" val="14039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104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Calibri</vt:lpstr>
      <vt:lpstr>思源黑体 CN Light</vt:lpstr>
      <vt:lpstr>Times New Roman</vt:lpstr>
      <vt:lpstr>Wingdings</vt:lpstr>
      <vt:lpstr>Arial</vt:lpstr>
      <vt:lpstr>Open Sans Light</vt:lpstr>
      <vt:lpstr>宋体</vt:lpstr>
      <vt:lpstr>Source Han Sans Light</vt:lpstr>
      <vt:lpstr>腾祥嘉丽线黑简</vt:lpstr>
      <vt:lpstr>Office 主题​​</vt:lpstr>
      <vt:lpstr>Unsupervised Learning</vt:lpstr>
      <vt:lpstr>Outline</vt:lpstr>
      <vt:lpstr>Loading data from matlab</vt:lpstr>
      <vt:lpstr>kMeans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134</cp:revision>
  <dcterms:created xsi:type="dcterms:W3CDTF">2016-11-29T04:36:55Z</dcterms:created>
  <dcterms:modified xsi:type="dcterms:W3CDTF">2018-05-10T00:18:43Z</dcterms:modified>
</cp:coreProperties>
</file>