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embeddedFontLst>
    <p:embeddedFont>
      <p:font typeface="Open Sans Light" panose="020B0604020202020204" charset="0"/>
      <p:regular r:id="rId19"/>
    </p:embeddedFont>
    <p:embeddedFont>
      <p:font typeface="腾祥嘉丽线黑简" panose="02010600030101010101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6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Dimensionality Reduction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2018-5-17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916832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e in range(epochs):</a:t>
            </a:r>
          </a:p>
          <a:p>
            <a:r>
              <a:rPr lang="zh-CN" altLang="en-US" dirty="0"/>
              <a:t>    for idx in range(len(ae_train)//batch_size):</a:t>
            </a:r>
          </a:p>
          <a:p>
            <a:r>
              <a:rPr lang="zh-CN" altLang="en-US" dirty="0"/>
              <a:t>        batch = ae_train[idx*batch_size:(idx+1)*batch_size]</a:t>
            </a:r>
          </a:p>
          <a:p>
            <a:endParaRPr lang="zh-CN" altLang="en-US" dirty="0"/>
          </a:p>
          <a:p>
            <a:r>
              <a:rPr lang="zh-CN" altLang="en-US" dirty="0"/>
              <a:t>        batch_cost, _ = sess.run([cost, optimizer], </a:t>
            </a:r>
          </a:p>
          <a:p>
            <a:r>
              <a:rPr lang="zh-CN" altLang="en-US" dirty="0"/>
              <a:t>                                 feed_dict={inputs_: batch,</a:t>
            </a:r>
          </a:p>
          <a:p>
            <a:r>
              <a:rPr lang="zh-CN" altLang="en-US" dirty="0"/>
              <a:t>                                            targets_: batch})</a:t>
            </a:r>
          </a:p>
          <a:p>
            <a:r>
              <a:rPr lang="zh-CN" altLang="en-US" dirty="0"/>
              <a:t>        print("Epoch: {}/{}".format(e+1, epochs), </a:t>
            </a:r>
          </a:p>
          <a:p>
            <a:r>
              <a:rPr lang="zh-CN" altLang="en-US" dirty="0"/>
              <a:t>              "Training loss: {:.4f}".format(batch_cost))</a:t>
            </a:r>
          </a:p>
        </p:txBody>
      </p:sp>
    </p:spTree>
    <p:extLst>
      <p:ext uri="{BB962C8B-B14F-4D97-AF65-F5344CB8AC3E}">
        <p14:creationId xmlns:p14="http://schemas.microsoft.com/office/powerpoint/2010/main" val="211918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Show original image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8190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fig, axes = plt.subplots(nrows=2, ncols=5, sharex=True, sharey=True, figsize=(20,8))</a:t>
            </a:r>
          </a:p>
          <a:p>
            <a:r>
              <a:rPr lang="zh-CN" altLang="en-US" dirty="0"/>
              <a:t>test_imgs = x_test[:5]</a:t>
            </a:r>
          </a:p>
          <a:p>
            <a:r>
              <a:rPr lang="zh-CN" altLang="en-US" dirty="0"/>
              <a:t>reconstructed, compressed = sess.run([outputs_, hidden_],</a:t>
            </a:r>
          </a:p>
          <a:p>
            <a:r>
              <a:rPr lang="zh-CN" altLang="en-US" dirty="0"/>
              <a:t>                                     feed_dict={inputs_: test_imgs})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for image, row in zip([test_imgs, reconstructed], axes):</a:t>
            </a:r>
          </a:p>
          <a:p>
            <a:r>
              <a:rPr lang="zh-CN" altLang="en-US" dirty="0"/>
              <a:t>    for img, ax in zip(image, row):</a:t>
            </a:r>
          </a:p>
          <a:p>
            <a:r>
              <a:rPr lang="zh-CN" altLang="en-US" dirty="0"/>
              <a:t>        ax.imshow(img.reshape((28, 28)))</a:t>
            </a:r>
          </a:p>
          <a:p>
            <a:r>
              <a:rPr lang="zh-CN" altLang="en-US" dirty="0"/>
              <a:t>        ax.get_xaxis().set_visible(False)</a:t>
            </a:r>
          </a:p>
          <a:p>
            <a:r>
              <a:rPr lang="zh-CN" altLang="en-US" dirty="0"/>
              <a:t>        ax.get_yaxis().set_visible(False)</a:t>
            </a:r>
          </a:p>
          <a:p>
            <a:endParaRPr lang="zh-CN" altLang="en-US" dirty="0"/>
          </a:p>
          <a:p>
            <a:r>
              <a:rPr lang="zh-CN" altLang="en-US" dirty="0"/>
              <a:t>fig.tight_layout(pad=0.1)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592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Show </a:t>
            </a:r>
            <a:r>
              <a:rPr lang="en-US" altLang="zh-CN" dirty="0" smtClean="0"/>
              <a:t>transformed </a:t>
            </a:r>
            <a:r>
              <a:rPr lang="en-US" altLang="zh-CN" dirty="0"/>
              <a:t>image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5920" y="1844824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fig, axes = plt.subplots(nrows=1, ncols=5, sharex=True, sharey=True, figsize=(20,4))</a:t>
            </a:r>
          </a:p>
          <a:p>
            <a:r>
              <a:rPr lang="zh-CN" altLang="en-US" dirty="0"/>
              <a:t>for img, ax in zip(compressed, axes):</a:t>
            </a:r>
          </a:p>
          <a:p>
            <a:r>
              <a:rPr lang="zh-CN" altLang="en-US" dirty="0"/>
              <a:t>    ax.imshow(img.reshape((8,8)))</a:t>
            </a:r>
          </a:p>
          <a:p>
            <a:r>
              <a:rPr lang="zh-CN" altLang="en-US" dirty="0"/>
              <a:t>    ax.get_xaxis().set_visible(False)</a:t>
            </a:r>
          </a:p>
          <a:p>
            <a:r>
              <a:rPr lang="zh-CN" altLang="en-US" dirty="0"/>
              <a:t>    ax.get_yaxis().set_visible(False)</a:t>
            </a:r>
          </a:p>
          <a:p>
            <a:r>
              <a:rPr lang="zh-CN" altLang="en-US" dirty="0"/>
              <a:t>fig.tight_layout(pad=0)</a:t>
            </a:r>
          </a:p>
          <a:p>
            <a:r>
              <a:rPr lang="zh-CN" altLang="en-US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54760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the new feature representation to train a SVM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reconstructed, x_train_compressed = sess.run([outputs_, hidden_],</a:t>
            </a:r>
          </a:p>
          <a:p>
            <a:r>
              <a:rPr lang="zh-CN" altLang="en-US" dirty="0"/>
              <a:t>                                     feed_dict={inputs_: x_train})</a:t>
            </a:r>
          </a:p>
          <a:p>
            <a:endParaRPr lang="zh-CN" altLang="en-US" dirty="0"/>
          </a:p>
          <a:p>
            <a:r>
              <a:rPr lang="zh-CN" altLang="en-US" dirty="0"/>
              <a:t>reconstructed, x_test_compressed = sess.run([outputs_, hidden_],</a:t>
            </a:r>
          </a:p>
          <a:p>
            <a:r>
              <a:rPr lang="zh-CN" altLang="en-US" dirty="0"/>
              <a:t>                                     feed_dict={inputs_: x_test</a:t>
            </a:r>
            <a:r>
              <a:rPr lang="zh-CN" altLang="en-US" dirty="0" smtClean="0"/>
              <a:t>})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sklearn.svm</a:t>
            </a:r>
            <a:r>
              <a:rPr lang="en-US" altLang="zh-CN" dirty="0"/>
              <a:t> import SVC</a:t>
            </a:r>
          </a:p>
          <a:p>
            <a:r>
              <a:rPr lang="en-US" altLang="zh-CN" dirty="0" err="1"/>
              <a:t>clf</a:t>
            </a:r>
            <a:r>
              <a:rPr lang="en-US" altLang="zh-CN" dirty="0"/>
              <a:t> = SVC()</a:t>
            </a:r>
          </a:p>
          <a:p>
            <a:r>
              <a:rPr lang="en-US" altLang="zh-CN" dirty="0" err="1"/>
              <a:t>save_file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('result', 'svm.csv')</a:t>
            </a:r>
          </a:p>
          <a:p>
            <a:endParaRPr lang="en-US" altLang="zh-CN" dirty="0"/>
          </a:p>
          <a:p>
            <a:r>
              <a:rPr lang="en-US" altLang="zh-CN" dirty="0" err="1"/>
              <a:t>clf.fit</a:t>
            </a:r>
            <a:r>
              <a:rPr lang="en-US" altLang="zh-CN" dirty="0"/>
              <a:t>(</a:t>
            </a:r>
            <a:r>
              <a:rPr lang="en-US" altLang="zh-CN" dirty="0" err="1"/>
              <a:t>x_train_compressed</a:t>
            </a:r>
            <a:r>
              <a:rPr lang="en-US" altLang="zh-CN" dirty="0"/>
              <a:t>, </a:t>
            </a:r>
            <a:r>
              <a:rPr lang="en-US" altLang="zh-CN" dirty="0" err="1"/>
              <a:t>y_train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x_test_compressed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sess.close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</a:t>
            </a:r>
            <a:r>
              <a:rPr lang="en-US" altLang="zh-CN" dirty="0" smtClean="0"/>
              <a:t>(Keras)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844824"/>
            <a:ext cx="82912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keras.layers import Input, Dense</a:t>
            </a:r>
          </a:p>
          <a:p>
            <a:r>
              <a:rPr lang="zh-CN" altLang="en-US" dirty="0"/>
              <a:t>from keras.models import Model</a:t>
            </a:r>
          </a:p>
          <a:p>
            <a:r>
              <a:rPr lang="zh-CN" altLang="en-US" dirty="0"/>
              <a:t>from keras import backend as K</a:t>
            </a:r>
          </a:p>
          <a:p>
            <a:endParaRPr lang="zh-CN" altLang="en-US" dirty="0"/>
          </a:p>
          <a:p>
            <a:r>
              <a:rPr lang="zh-CN" altLang="en-US" dirty="0"/>
              <a:t>x = Input(shape=(original_dim, ))</a:t>
            </a:r>
          </a:p>
          <a:p>
            <a:r>
              <a:rPr lang="zh-CN" altLang="en-US" dirty="0"/>
              <a:t>hidden_layer = Dense(hidden_dim, activation='sigmoid')</a:t>
            </a:r>
          </a:p>
          <a:p>
            <a:endParaRPr lang="zh-CN" altLang="en-US" dirty="0"/>
          </a:p>
          <a:p>
            <a:r>
              <a:rPr lang="zh-CN" altLang="en-US" dirty="0"/>
              <a:t>h = hidden_layer(x)</a:t>
            </a:r>
          </a:p>
          <a:p>
            <a:r>
              <a:rPr lang="zh-CN" altLang="en-US" dirty="0"/>
              <a:t>output_layer = Dense(original_dim, activation='tanh')</a:t>
            </a:r>
          </a:p>
          <a:p>
            <a:endParaRPr lang="zh-CN" altLang="en-US" dirty="0"/>
          </a:p>
          <a:p>
            <a:r>
              <a:rPr lang="zh-CN" altLang="en-US" dirty="0"/>
              <a:t>x_ = output_layer(h)</a:t>
            </a:r>
          </a:p>
          <a:p>
            <a:endParaRPr lang="zh-CN" altLang="en-US" dirty="0"/>
          </a:p>
          <a:p>
            <a:r>
              <a:rPr lang="zh-CN" altLang="en-US" dirty="0"/>
              <a:t>ae = Model(x, x_)</a:t>
            </a:r>
          </a:p>
          <a:p>
            <a:r>
              <a:rPr lang="zh-CN" altLang="en-US" dirty="0"/>
              <a:t>ae.compile(optimizer='sgd', loss='mean_squared_error')</a:t>
            </a:r>
          </a:p>
        </p:txBody>
      </p:sp>
    </p:spTree>
    <p:extLst>
      <p:ext uri="{BB962C8B-B14F-4D97-AF65-F5344CB8AC3E}">
        <p14:creationId xmlns:p14="http://schemas.microsoft.com/office/powerpoint/2010/main" val="47278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Get the values in hidden states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(Keras)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864" y="1844824"/>
            <a:ext cx="798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ae.fit(ae_train, ae_train, </a:t>
            </a:r>
            <a:r>
              <a:rPr lang="zh-CN" altLang="en-US" dirty="0" smtClean="0"/>
              <a:t>shuffle</a:t>
            </a:r>
            <a:r>
              <a:rPr lang="zh-CN" altLang="en-US" dirty="0"/>
              <a:t>=True, </a:t>
            </a:r>
            <a:r>
              <a:rPr lang="zh-CN" altLang="en-US" dirty="0" smtClean="0"/>
              <a:t>epochs</a:t>
            </a:r>
            <a:r>
              <a:rPr lang="zh-CN" altLang="en-US" dirty="0"/>
              <a:t>=epochs</a:t>
            </a:r>
            <a:r>
              <a:rPr lang="zh-CN" altLang="en-US" dirty="0" smtClean="0"/>
              <a:t>, batch</a:t>
            </a:r>
            <a:r>
              <a:rPr lang="zh-CN" altLang="en-US" dirty="0"/>
              <a:t>_size=batch_size, </a:t>
            </a:r>
            <a:r>
              <a:rPr lang="zh-CN" altLang="en-US" dirty="0" smtClean="0"/>
              <a:t>validation</a:t>
            </a:r>
            <a:r>
              <a:rPr lang="zh-CN" altLang="en-US" dirty="0"/>
              <a:t>_split=0.1)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3284984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inp = ae.input</a:t>
            </a:r>
          </a:p>
          <a:p>
            <a:r>
              <a:rPr lang="zh-CN" altLang="en-US" dirty="0"/>
              <a:t>output = ae.layers[1].output</a:t>
            </a:r>
          </a:p>
          <a:p>
            <a:r>
              <a:rPr lang="zh-CN" altLang="en-US" dirty="0"/>
              <a:t>functor = K.function([inp] + [K.learning_phase()], [output</a:t>
            </a:r>
            <a:r>
              <a:rPr lang="zh-CN" altLang="en-US" dirty="0" smtClean="0"/>
              <a:t>])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x_train_compressed</a:t>
            </a:r>
            <a:r>
              <a:rPr lang="en-US" altLang="zh-CN" dirty="0"/>
              <a:t> = </a:t>
            </a:r>
            <a:r>
              <a:rPr lang="en-US" altLang="zh-CN" dirty="0" err="1"/>
              <a:t>functor</a:t>
            </a:r>
            <a:r>
              <a:rPr lang="en-US" altLang="zh-CN" dirty="0"/>
              <a:t>([</a:t>
            </a:r>
            <a:r>
              <a:rPr lang="en-US" altLang="zh-CN" dirty="0" err="1"/>
              <a:t>x_train</a:t>
            </a:r>
            <a:r>
              <a:rPr lang="en-US" altLang="zh-CN" dirty="0"/>
              <a:t>, 1.])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75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Reshape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Same operation for test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(Keras)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44824"/>
            <a:ext cx="836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x_train_compressed = np.array(x_train_compressed)</a:t>
            </a:r>
          </a:p>
          <a:p>
            <a:r>
              <a:rPr lang="zh-CN" altLang="en-US" dirty="0"/>
              <a:t>x_train_compressed = np.reshape(x_train_compressed, (x_train_compressed.shape[1], x_train_compressed.shape[2]))</a:t>
            </a:r>
          </a:p>
        </p:txBody>
      </p:sp>
      <p:sp>
        <p:nvSpPr>
          <p:cNvPr id="5" name="矩形 4"/>
          <p:cNvSpPr/>
          <p:nvPr/>
        </p:nvSpPr>
        <p:spPr>
          <a:xfrm>
            <a:off x="492616" y="357301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x_test_compressed = functor([x_test, 1.])</a:t>
            </a:r>
          </a:p>
          <a:p>
            <a:r>
              <a:rPr lang="zh-CN" altLang="en-US" dirty="0"/>
              <a:t>x_test_compressed = np.array(x_test_compressed)</a:t>
            </a:r>
          </a:p>
          <a:p>
            <a:r>
              <a:rPr lang="zh-CN" altLang="en-US" dirty="0"/>
              <a:t>x_test_compressed = np.reshape(x_test_compressed, (x_test_compressed.shape[1], x_test_compressed.shape[2]))</a:t>
            </a:r>
          </a:p>
          <a:p>
            <a:endParaRPr lang="zh-CN" altLang="en-US" dirty="0"/>
          </a:p>
          <a:p>
            <a:r>
              <a:rPr lang="zh-CN" altLang="en-US" dirty="0"/>
              <a:t>print(x_train_compressed.shape)</a:t>
            </a:r>
          </a:p>
          <a:p>
            <a:r>
              <a:rPr lang="zh-CN" altLang="en-US" dirty="0"/>
              <a:t>print(x_test_compressed.shape)</a:t>
            </a:r>
          </a:p>
        </p:txBody>
      </p:sp>
    </p:spTree>
    <p:extLst>
      <p:ext uri="{BB962C8B-B14F-4D97-AF65-F5344CB8AC3E}">
        <p14:creationId xmlns:p14="http://schemas.microsoft.com/office/powerpoint/2010/main" val="78713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PCA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t-SNE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Auto-Encoder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Tensorflow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6064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Combine training set with testing set as PCA train set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 PCA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Loading data from </a:t>
            </a:r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8075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print(</a:t>
            </a:r>
            <a:r>
              <a:rPr lang="en-US" altLang="zh-CN" dirty="0" err="1"/>
              <a:t>x_train.shape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x_test.shape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pca_train</a:t>
            </a:r>
            <a:r>
              <a:rPr lang="en-US" altLang="zh-CN" dirty="0"/>
              <a:t> = </a:t>
            </a:r>
            <a:r>
              <a:rPr lang="en-US" altLang="zh-CN" dirty="0" err="1"/>
              <a:t>np.concatenate</a:t>
            </a:r>
            <a:r>
              <a:rPr lang="en-US" altLang="zh-CN" dirty="0"/>
              <a:t>((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x_test</a:t>
            </a:r>
            <a:r>
              <a:rPr lang="en-US" altLang="zh-CN" dirty="0"/>
              <a:t>), axis=0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pca_train.shape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386231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from sklearn.decomposition import PCA</a:t>
            </a:r>
          </a:p>
          <a:p>
            <a:r>
              <a:rPr lang="zh-CN" altLang="en-US" dirty="0"/>
              <a:t>pca = PCA(n_components=50)</a:t>
            </a:r>
          </a:p>
          <a:p>
            <a:r>
              <a:rPr lang="zh-CN" altLang="en-US" dirty="0"/>
              <a:t>pca.fit(pca_train)</a:t>
            </a:r>
          </a:p>
          <a:p>
            <a:endParaRPr lang="zh-CN" altLang="en-US" dirty="0"/>
          </a:p>
          <a:p>
            <a:r>
              <a:rPr lang="zh-CN" altLang="en-US" dirty="0"/>
              <a:t>x_train = pca.transform(x_train)</a:t>
            </a:r>
          </a:p>
          <a:p>
            <a:r>
              <a:rPr lang="zh-CN" altLang="en-US" dirty="0"/>
              <a:t>x_test = pca.transform(x_test)</a:t>
            </a:r>
          </a:p>
          <a:p>
            <a:r>
              <a:rPr lang="zh-CN" altLang="en-US" dirty="0"/>
              <a:t>print(x_train.shape)</a:t>
            </a:r>
          </a:p>
          <a:p>
            <a:r>
              <a:rPr lang="zh-CN" altLang="en-US" dirty="0"/>
              <a:t>print(x_test.shape)</a:t>
            </a:r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t-SNE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t-SNE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sklearn.manifold</a:t>
            </a:r>
            <a:r>
              <a:rPr lang="en-US" altLang="zh-CN" dirty="0"/>
              <a:t> import TSNE</a:t>
            </a:r>
          </a:p>
          <a:p>
            <a:r>
              <a:rPr lang="en-US" altLang="zh-CN" dirty="0" err="1"/>
              <a:t>tsne</a:t>
            </a:r>
            <a:r>
              <a:rPr lang="en-US" altLang="zh-CN" dirty="0"/>
              <a:t> = TSNE(</a:t>
            </a:r>
            <a:r>
              <a:rPr lang="en-US" altLang="zh-CN" dirty="0" err="1"/>
              <a:t>n_components</a:t>
            </a:r>
            <a:r>
              <a:rPr lang="en-US" altLang="zh-CN" dirty="0"/>
              <a:t>=3)</a:t>
            </a:r>
          </a:p>
          <a:p>
            <a:r>
              <a:rPr lang="en-US" altLang="zh-CN" dirty="0" err="1"/>
              <a:t>tsne.fit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/>
              <a:t>x_train</a:t>
            </a:r>
            <a:r>
              <a:rPr lang="en-US" altLang="zh-CN" dirty="0"/>
              <a:t> = </a:t>
            </a:r>
            <a:r>
              <a:rPr lang="en-US" altLang="zh-CN" dirty="0" err="1"/>
              <a:t>tsne.transform</a:t>
            </a:r>
            <a:r>
              <a:rPr lang="en-US" altLang="zh-CN" dirty="0"/>
              <a:t>(</a:t>
            </a:r>
            <a:r>
              <a:rPr lang="en-US" altLang="zh-CN" dirty="0" err="1"/>
              <a:t>x_train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x_test</a:t>
            </a:r>
            <a:r>
              <a:rPr lang="en-US" altLang="zh-CN" dirty="0"/>
              <a:t> = </a:t>
            </a:r>
            <a:r>
              <a:rPr lang="en-US" altLang="zh-CN" dirty="0" err="1"/>
              <a:t>tsne.transform</a:t>
            </a:r>
            <a:r>
              <a:rPr lang="en-US" altLang="zh-CN" dirty="0"/>
              <a:t>(</a:t>
            </a:r>
            <a:r>
              <a:rPr lang="en-US" altLang="zh-CN" dirty="0" err="1"/>
              <a:t>x_test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x_train.shape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x_test.shape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Auto-encoder is used for non-linear dimension reduction and feature representation learning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Given a set of unlabeled training </a:t>
            </a:r>
            <a:r>
              <a:rPr lang="en-US" altLang="zh-CN" dirty="0" smtClean="0"/>
              <a:t>examples                               , where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 </a:t>
            </a:r>
            <a:r>
              <a:rPr lang="en-US" altLang="zh-CN" b="1" dirty="0" smtClean="0"/>
              <a:t>auto-encoder</a:t>
            </a:r>
            <a:r>
              <a:rPr lang="en-US" altLang="zh-CN" dirty="0"/>
              <a:t> neural network is an unsupervised learning algorithm that applies backpropagation, setting the target values to be equal to the </a:t>
            </a:r>
            <a:r>
              <a:rPr lang="en-US" altLang="zh-CN" dirty="0" smtClean="0"/>
              <a:t>inputs, i.e.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Auto-Encoder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132856"/>
            <a:ext cx="1966131" cy="288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43782"/>
            <a:ext cx="936104" cy="237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09" y="3697461"/>
            <a:ext cx="968499" cy="2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56792"/>
            <a:ext cx="3810000" cy="42386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4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Combine training set with testing set as PCA train </a:t>
            </a:r>
            <a:r>
              <a:rPr lang="en-US" altLang="zh-CN" dirty="0" smtClean="0"/>
              <a:t>set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Show example image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6408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print(</a:t>
            </a:r>
            <a:r>
              <a:rPr lang="en-US" altLang="zh-CN" dirty="0" err="1"/>
              <a:t>x_train.shape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x_test.shape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ae_train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np.concatenate</a:t>
            </a:r>
            <a:r>
              <a:rPr lang="en-US" altLang="zh-CN" dirty="0"/>
              <a:t>((</a:t>
            </a:r>
            <a:r>
              <a:rPr lang="en-US" altLang="zh-CN" dirty="0" err="1"/>
              <a:t>x_train</a:t>
            </a:r>
            <a:r>
              <a:rPr lang="en-US" altLang="zh-CN" dirty="0"/>
              <a:t>, </a:t>
            </a:r>
            <a:r>
              <a:rPr lang="en-US" altLang="zh-CN" dirty="0" err="1"/>
              <a:t>x_test</a:t>
            </a:r>
            <a:r>
              <a:rPr lang="en-US" altLang="zh-CN" dirty="0"/>
              <a:t>), axis=0)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ae_train.shape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05767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 smtClean="0"/>
              <a:t>img </a:t>
            </a:r>
            <a:r>
              <a:rPr lang="zh-CN" altLang="en-US" dirty="0"/>
              <a:t>= </a:t>
            </a:r>
            <a:r>
              <a:rPr lang="en-US" altLang="zh-CN" dirty="0" smtClean="0"/>
              <a:t>ae</a:t>
            </a:r>
            <a:r>
              <a:rPr lang="zh-CN" altLang="en-US" dirty="0" smtClean="0"/>
              <a:t>_</a:t>
            </a:r>
            <a:r>
              <a:rPr lang="zh-CN" altLang="en-US" dirty="0"/>
              <a:t>train[20]</a:t>
            </a:r>
          </a:p>
          <a:p>
            <a:r>
              <a:rPr lang="zh-CN" altLang="en-US" dirty="0" smtClean="0"/>
              <a:t>plt</a:t>
            </a:r>
            <a:r>
              <a:rPr lang="zh-CN" altLang="en-US" dirty="0"/>
              <a:t>.imshow(img.reshape(28, 28))</a:t>
            </a:r>
          </a:p>
          <a:p>
            <a:r>
              <a:rPr lang="zh-CN" altLang="en-US" dirty="0" smtClean="0"/>
              <a:t>plt</a:t>
            </a:r>
            <a:r>
              <a:rPr lang="zh-CN" altLang="en-US" dirty="0"/>
              <a:t>.show()</a:t>
            </a:r>
          </a:p>
        </p:txBody>
      </p:sp>
    </p:spTree>
    <p:extLst>
      <p:ext uri="{BB962C8B-B14F-4D97-AF65-F5344CB8AC3E}">
        <p14:creationId xmlns:p14="http://schemas.microsoft.com/office/powerpoint/2010/main" val="295320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 definition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1872" y="1844824"/>
            <a:ext cx="7830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tensorflow as tf</a:t>
            </a:r>
          </a:p>
          <a:p>
            <a:endParaRPr lang="zh-CN" altLang="en-US" dirty="0"/>
          </a:p>
          <a:p>
            <a:r>
              <a:rPr lang="zh-CN" altLang="en-US" dirty="0"/>
              <a:t>hidden_units = 64</a:t>
            </a:r>
          </a:p>
          <a:p>
            <a:r>
              <a:rPr lang="zh-CN" altLang="en-US" dirty="0"/>
              <a:t>input_units = ae_train.shape[1]</a:t>
            </a:r>
          </a:p>
          <a:p>
            <a:endParaRPr lang="zh-CN" altLang="en-US" dirty="0"/>
          </a:p>
          <a:p>
            <a:r>
              <a:rPr lang="zh-CN" altLang="en-US" dirty="0"/>
              <a:t>inputs_ = tf.placeholder(tf.float32, (None, input_units), name='inputs_')</a:t>
            </a:r>
          </a:p>
          <a:p>
            <a:r>
              <a:rPr lang="zh-CN" altLang="en-US" dirty="0"/>
              <a:t>targets_ = tf.placeholder(tf.float32, (None, input_units), name='targets_')</a:t>
            </a:r>
          </a:p>
          <a:p>
            <a:endParaRPr lang="zh-CN" altLang="en-US" dirty="0"/>
          </a:p>
          <a:p>
            <a:r>
              <a:rPr lang="zh-CN" altLang="en-US" dirty="0"/>
              <a:t>hidden_ = tf.layers.dense(inputs_, hidden_units, activation=tf.nn.relu)</a:t>
            </a:r>
          </a:p>
          <a:p>
            <a:endParaRPr lang="zh-CN" altLang="en-US" dirty="0"/>
          </a:p>
          <a:p>
            <a:r>
              <a:rPr lang="zh-CN" altLang="en-US" dirty="0"/>
              <a:t>logits_ = tf.layers.dense(hidden_, input_units, activation=None)</a:t>
            </a:r>
          </a:p>
          <a:p>
            <a:r>
              <a:rPr lang="zh-CN" altLang="en-US" dirty="0"/>
              <a:t>outputs_ = tf.sigmoid(logits_, name='outputs_')</a:t>
            </a:r>
          </a:p>
        </p:txBody>
      </p:sp>
    </p:spTree>
    <p:extLst>
      <p:ext uri="{BB962C8B-B14F-4D97-AF65-F5344CB8AC3E}">
        <p14:creationId xmlns:p14="http://schemas.microsoft.com/office/powerpoint/2010/main" val="227038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Optimizer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Auto-Encoder (TensorFlow)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8091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loss = tf.nn.sigmoid_cross_entropy_with_logits(labels=targets_, logits=logits_)</a:t>
            </a:r>
          </a:p>
          <a:p>
            <a:r>
              <a:rPr lang="zh-CN" altLang="en-US" dirty="0"/>
              <a:t>cost = tf.reduce_mean(loss)</a:t>
            </a:r>
          </a:p>
        </p:txBody>
      </p:sp>
      <p:sp>
        <p:nvSpPr>
          <p:cNvPr id="5" name="矩形 4"/>
          <p:cNvSpPr/>
          <p:nvPr/>
        </p:nvSpPr>
        <p:spPr>
          <a:xfrm>
            <a:off x="701880" y="3212976"/>
            <a:ext cx="739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learning_rate = 0.01</a:t>
            </a:r>
          </a:p>
          <a:p>
            <a:r>
              <a:rPr lang="zh-CN" altLang="en-US" dirty="0"/>
              <a:t>optimizer = tf.train.AdamOptimizer(learning_rate).minimize(loss)</a:t>
            </a:r>
          </a:p>
        </p:txBody>
      </p:sp>
      <p:sp>
        <p:nvSpPr>
          <p:cNvPr id="6" name="矩形 5"/>
          <p:cNvSpPr/>
          <p:nvPr/>
        </p:nvSpPr>
        <p:spPr>
          <a:xfrm>
            <a:off x="701880" y="458112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sess = tf.Session()</a:t>
            </a:r>
          </a:p>
          <a:p>
            <a:r>
              <a:rPr lang="zh-CN" altLang="en-US" dirty="0" smtClean="0"/>
              <a:t>sess</a:t>
            </a:r>
            <a:r>
              <a:rPr lang="zh-CN" altLang="en-US" dirty="0"/>
              <a:t>.run(tf.global_variables_initializer())</a:t>
            </a:r>
          </a:p>
        </p:txBody>
      </p:sp>
    </p:spTree>
    <p:extLst>
      <p:ext uri="{BB962C8B-B14F-4D97-AF65-F5344CB8AC3E}">
        <p14:creationId xmlns:p14="http://schemas.microsoft.com/office/powerpoint/2010/main" val="31935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1245</Words>
  <Application>Microsoft Office PowerPoint</Application>
  <PresentationFormat>全屏显示(4:3)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Wingdings</vt:lpstr>
      <vt:lpstr>Times New Roman</vt:lpstr>
      <vt:lpstr>Arial</vt:lpstr>
      <vt:lpstr>宋体</vt:lpstr>
      <vt:lpstr>Source Han Sans Light</vt:lpstr>
      <vt:lpstr>Open Sans Light</vt:lpstr>
      <vt:lpstr>思源黑体 CN Light</vt:lpstr>
      <vt:lpstr>腾祥嘉丽线黑简</vt:lpstr>
      <vt:lpstr>Calibri</vt:lpstr>
      <vt:lpstr>Office 主题​​</vt:lpstr>
      <vt:lpstr>Dimensionality Reduction</vt:lpstr>
      <vt:lpstr>Outline</vt:lpstr>
      <vt:lpstr>Loading data from matlab</vt:lpstr>
      <vt:lpstr>t-SNE</vt:lpstr>
      <vt:lpstr>Auto-Encoder</vt:lpstr>
      <vt:lpstr>Auto-Encoder</vt:lpstr>
      <vt:lpstr>Auto-Encoder</vt:lpstr>
      <vt:lpstr>Auto-Encoder (TensorFlow)</vt:lpstr>
      <vt:lpstr>Auto-Encoder (TensorFlow)</vt:lpstr>
      <vt:lpstr>Auto-Encoder (TensorFlow)</vt:lpstr>
      <vt:lpstr>Auto-Encoder (TensorFlow)</vt:lpstr>
      <vt:lpstr>Auto-Encoder (TensorFlow)</vt:lpstr>
      <vt:lpstr>Auto-Encoder (TensorFlow)</vt:lpstr>
      <vt:lpstr>Auto-Encoder (Keras)</vt:lpstr>
      <vt:lpstr>Auto-Encoder (Keras)</vt:lpstr>
      <vt:lpstr>Auto-Encoder (Keras)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140</cp:revision>
  <dcterms:created xsi:type="dcterms:W3CDTF">2016-11-29T04:36:55Z</dcterms:created>
  <dcterms:modified xsi:type="dcterms:W3CDTF">2018-05-16T14:28:48Z</dcterms:modified>
</cp:coreProperties>
</file>