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57" r:id="rId4"/>
    <p:sldId id="258" r:id="rId5"/>
    <p:sldId id="279" r:id="rId6"/>
    <p:sldId id="259" r:id="rId7"/>
    <p:sldId id="261" r:id="rId8"/>
    <p:sldId id="262" r:id="rId9"/>
    <p:sldId id="263" r:id="rId10"/>
    <p:sldId id="264" r:id="rId11"/>
    <p:sldId id="281" r:id="rId12"/>
    <p:sldId id="282" r:id="rId13"/>
    <p:sldId id="283" r:id="rId14"/>
    <p:sldId id="286" r:id="rId15"/>
    <p:sldId id="265" r:id="rId16"/>
    <p:sldId id="266" r:id="rId17"/>
    <p:sldId id="267" r:id="rId18"/>
    <p:sldId id="273" r:id="rId19"/>
    <p:sldId id="274" r:id="rId20"/>
    <p:sldId id="275" r:id="rId21"/>
    <p:sldId id="288" r:id="rId22"/>
  </p:sldIdLst>
  <p:sldSz cx="9144000" cy="6858000" type="screen4x3"/>
  <p:notesSz cx="6858000" cy="9144000"/>
  <p:embeddedFontLst>
    <p:embeddedFont>
      <p:font typeface="腾祥嘉丽线黑简" panose="02010600030101010101" charset="-122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Open Sans Light" panose="020B0604020202020204" charset="0"/>
      <p:regular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9413E27-480E-44F8-ADC2-8EFA8040CBBF}">
          <p14:sldIdLst>
            <p14:sldId id="256"/>
            <p14:sldId id="260"/>
            <p14:sldId id="257"/>
            <p14:sldId id="258"/>
            <p14:sldId id="279"/>
            <p14:sldId id="259"/>
            <p14:sldId id="261"/>
            <p14:sldId id="262"/>
            <p14:sldId id="263"/>
            <p14:sldId id="264"/>
            <p14:sldId id="281"/>
            <p14:sldId id="282"/>
            <p14:sldId id="283"/>
            <p14:sldId id="286"/>
            <p14:sldId id="265"/>
            <p14:sldId id="266"/>
            <p14:sldId id="267"/>
            <p14:sldId id="273"/>
            <p14:sldId id="274"/>
            <p14:sldId id="275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2018/3/20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Logistic  Regression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2018-3-22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Display the parameters and use the model to predict by inputting a new </a:t>
            </a:r>
            <a:r>
              <a:rPr lang="en-US" altLang="zh-CN" dirty="0" err="1" smtClean="0"/>
              <a:t>train_x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print('loss is ', </a:t>
            </a:r>
            <a:r>
              <a:rPr lang="en-US" altLang="zh-CN" dirty="0" err="1"/>
              <a:t>sess.run</a:t>
            </a:r>
            <a:r>
              <a:rPr lang="en-US" altLang="zh-CN" dirty="0"/>
              <a:t>(loss, {x: </a:t>
            </a:r>
            <a:r>
              <a:rPr lang="en-US" altLang="zh-CN" dirty="0" err="1"/>
              <a:t>train_x</a:t>
            </a:r>
            <a:r>
              <a:rPr lang="en-US" altLang="zh-CN" dirty="0"/>
              <a:t>, y: </a:t>
            </a:r>
            <a:r>
              <a:rPr lang="en-US" altLang="zh-CN" dirty="0" err="1"/>
              <a:t>train_y</a:t>
            </a:r>
            <a:r>
              <a:rPr lang="en-US" altLang="zh-CN" dirty="0"/>
              <a:t>})) </a:t>
            </a:r>
          </a:p>
          <a:p>
            <a:r>
              <a:rPr lang="en-US" altLang="zh-CN" dirty="0"/>
              <a:t>print('w end is ',</a:t>
            </a:r>
            <a:r>
              <a:rPr lang="en-US" altLang="zh-CN" dirty="0" err="1"/>
              <a:t>sess.run</a:t>
            </a:r>
            <a:r>
              <a:rPr lang="en-US" altLang="zh-CN" dirty="0"/>
              <a:t>(w))  </a:t>
            </a:r>
          </a:p>
          <a:p>
            <a:r>
              <a:rPr lang="en-US" altLang="zh-CN" dirty="0"/>
              <a:t>print('b end is ',</a:t>
            </a:r>
            <a:r>
              <a:rPr lang="en-US" altLang="zh-CN" dirty="0" err="1"/>
              <a:t>sess.run</a:t>
            </a:r>
            <a:r>
              <a:rPr lang="en-US" altLang="zh-CN" dirty="0"/>
              <a:t>(b)) </a:t>
            </a:r>
          </a:p>
          <a:p>
            <a:endParaRPr lang="en-US" altLang="zh-CN" dirty="0"/>
          </a:p>
          <a:p>
            <a:r>
              <a:rPr lang="en-US" altLang="zh-CN" dirty="0"/>
              <a:t>print('</a:t>
            </a:r>
            <a:r>
              <a:rPr lang="en-US" altLang="zh-CN" dirty="0" err="1"/>
              <a:t>y_pred</a:t>
            </a:r>
            <a:r>
              <a:rPr lang="en-US" altLang="zh-CN" dirty="0"/>
              <a:t> is ', </a:t>
            </a:r>
            <a:r>
              <a:rPr lang="en-US" altLang="zh-CN" dirty="0" err="1"/>
              <a:t>sess.run</a:t>
            </a:r>
            <a:r>
              <a:rPr lang="en-US" altLang="zh-CN" dirty="0"/>
              <a:t>(</a:t>
            </a:r>
            <a:r>
              <a:rPr lang="en-US" altLang="zh-CN" dirty="0" err="1"/>
              <a:t>y_pred</a:t>
            </a:r>
            <a:r>
              <a:rPr lang="en-US" altLang="zh-CN" dirty="0"/>
              <a:t>, {x: </a:t>
            </a:r>
            <a:r>
              <a:rPr lang="en-US" altLang="zh-CN" dirty="0"/>
              <a:t>[[0.25, 0.25]]}))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Q1: w end and b end?</a:t>
            </a:r>
          </a:p>
          <a:p>
            <a:r>
              <a:rPr lang="en-US" altLang="zh-CN" dirty="0" smtClean="0"/>
              <a:t>Q2: By inputting x = </a:t>
            </a:r>
            <a:r>
              <a:rPr lang="en-US" altLang="zh-CN" dirty="0"/>
              <a:t>[0.25, 0.25], </a:t>
            </a:r>
            <a:r>
              <a:rPr lang="en-US" altLang="zh-CN" dirty="0" smtClean="0"/>
              <a:t>what’s the predicted result of y?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74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 Loading Data with </a:t>
            </a:r>
            <a:r>
              <a:rPr lang="en-US" altLang="zh-CN" b="1" u="sng" dirty="0" smtClean="0"/>
              <a:t>Pandas</a:t>
            </a:r>
            <a:endParaRPr lang="en-US" altLang="zh-CN" b="1" u="sng" dirty="0"/>
          </a:p>
          <a:p>
            <a:r>
              <a:rPr lang="en-US" altLang="zh-CN" dirty="0" err="1"/>
              <a:t>file_name</a:t>
            </a:r>
            <a:r>
              <a:rPr lang="en-US" altLang="zh-CN" dirty="0"/>
              <a:t> = </a:t>
            </a:r>
            <a:r>
              <a:rPr lang="en-US" altLang="zh-CN" dirty="0" err="1"/>
              <a:t>os.path.join</a:t>
            </a:r>
            <a:r>
              <a:rPr lang="en-US" altLang="zh-CN" dirty="0"/>
              <a:t>('data', 'ex2data1.txt')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pd.read_table</a:t>
            </a:r>
            <a:r>
              <a:rPr lang="en-US" altLang="zh-CN" dirty="0"/>
              <a:t>(</a:t>
            </a:r>
            <a:r>
              <a:rPr lang="en-US" altLang="zh-CN" dirty="0" err="1"/>
              <a:t>file_name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sep</a:t>
            </a:r>
            <a:r>
              <a:rPr lang="en-US" altLang="zh-CN" dirty="0">
                <a:solidFill>
                  <a:srgbClr val="FF0000"/>
                </a:solidFill>
              </a:rPr>
              <a:t>=','</a:t>
            </a:r>
            <a:r>
              <a:rPr lang="en-US" altLang="zh-CN" dirty="0"/>
              <a:t>, header=None, quoting=3)</a:t>
            </a:r>
          </a:p>
          <a:p>
            <a:endParaRPr lang="en-US" altLang="zh-CN" dirty="0"/>
          </a:p>
          <a:p>
            <a:r>
              <a:rPr lang="en-US" altLang="zh-CN" dirty="0"/>
              <a:t># print(</a:t>
            </a:r>
            <a:r>
              <a:rPr lang="en-US" altLang="zh-CN" dirty="0" err="1"/>
              <a:t>data.shape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train_x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data.iloc</a:t>
            </a:r>
            <a:r>
              <a:rPr lang="en-US" altLang="zh-CN" dirty="0">
                <a:solidFill>
                  <a:srgbClr val="FF0000"/>
                </a:solidFill>
              </a:rPr>
              <a:t>[:, 0:2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keras.utils.np_utils</a:t>
            </a:r>
            <a:r>
              <a:rPr lang="en-US" altLang="zh-CN" dirty="0"/>
              <a:t> import </a:t>
            </a:r>
            <a:r>
              <a:rPr lang="en-US" altLang="zh-CN" dirty="0" err="1"/>
              <a:t>to_categorical</a:t>
            </a:r>
            <a:endParaRPr lang="en-US" altLang="zh-CN" dirty="0"/>
          </a:p>
          <a:p>
            <a:r>
              <a:rPr lang="en-US" altLang="zh-CN" dirty="0" err="1" smtClean="0"/>
              <a:t>train_y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to_categorical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data.iloc</a:t>
            </a:r>
            <a:r>
              <a:rPr lang="en-US" altLang="zh-CN" dirty="0">
                <a:solidFill>
                  <a:srgbClr val="FF0000"/>
                </a:solidFill>
              </a:rPr>
              <a:t>[:, 2:3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train_y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32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2. Model Representation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 Input Placeholder (input training sample)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da-DK" altLang="zh-CN" dirty="0"/>
              <a:t>x = tf.placeholder("float", [None, 2])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da-DK" altLang="zh-CN" dirty="0"/>
              <a:t>y = tf.placeholder("float", [None, 2]) </a:t>
            </a:r>
            <a:endParaRPr lang="da-DK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Variable Placeholder (need to be trained)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w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tf.random_uniform</a:t>
            </a:r>
            <a:r>
              <a:rPr lang="en-US" altLang="zh-CN" dirty="0"/>
              <a:t>([2, </a:t>
            </a:r>
            <a:r>
              <a:rPr lang="en-US" altLang="zh-CN" dirty="0" smtClean="0"/>
              <a:t>2], </a:t>
            </a:r>
            <a:r>
              <a:rPr lang="en-US" altLang="zh-CN" dirty="0"/>
              <a:t>-1., 1.))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b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tf.zeros</a:t>
            </a:r>
            <a:r>
              <a:rPr lang="en-US" altLang="zh-CN" dirty="0" smtClean="0"/>
              <a:t>([2])) </a:t>
            </a:r>
            <a:r>
              <a:rPr lang="en-US" altLang="zh-CN" dirty="0"/>
              <a:t># </a:t>
            </a:r>
            <a:r>
              <a:rPr lang="en-US" altLang="zh-CN" dirty="0" smtClean="0"/>
              <a:t>theta_0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Model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err="1"/>
              <a:t>y_pred</a:t>
            </a:r>
            <a:r>
              <a:rPr lang="en-US" altLang="zh-CN" dirty="0"/>
              <a:t> = </a:t>
            </a:r>
            <a:r>
              <a:rPr lang="en-US" altLang="zh-CN" dirty="0" err="1"/>
              <a:t>tf.nn.softmax</a:t>
            </a:r>
            <a:r>
              <a:rPr lang="en-US" altLang="zh-CN" dirty="0"/>
              <a:t>(</a:t>
            </a:r>
            <a:r>
              <a:rPr lang="en-US" altLang="zh-CN" dirty="0" err="1"/>
              <a:t>tf.matmul</a:t>
            </a:r>
            <a:r>
              <a:rPr lang="en-US" altLang="zh-CN" dirty="0"/>
              <a:t>(x, w) + b)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45174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Loss (Cost) Function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smtClean="0"/>
              <a:t>Cross Entropy </a:t>
            </a:r>
            <a:r>
              <a:rPr lang="en-US" altLang="zh-CN" dirty="0" smtClean="0"/>
              <a:t>will be used as the metric to evaluate the error between predicted values and real values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s-ES" altLang="zh-CN" dirty="0"/>
              <a:t>loss = -tf.reduce_mean(y*tf.log(y_pred</a:t>
            </a:r>
            <a:r>
              <a:rPr lang="es-ES" altLang="zh-CN" dirty="0" smtClean="0"/>
              <a:t>))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Gradient Descent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 gradient descent optimizer will be used to train the </a:t>
            </a:r>
            <a:r>
              <a:rPr lang="en-US" altLang="zh-CN" dirty="0" err="1" smtClean="0"/>
              <a:t>y_pred</a:t>
            </a:r>
            <a:r>
              <a:rPr lang="en-US" altLang="zh-CN" dirty="0" smtClean="0"/>
              <a:t> model by minimizing the loss (cost) function,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optimizer = </a:t>
            </a:r>
            <a:r>
              <a:rPr lang="en-US" altLang="zh-CN" dirty="0" err="1"/>
              <a:t>tf.train.GradientDescentOptimizer</a:t>
            </a:r>
            <a:r>
              <a:rPr lang="en-US" altLang="zh-CN" dirty="0"/>
              <a:t>(rate).minimize(loss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Rate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learning rate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780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Display the parameters and use the model to predict by inputting a new </a:t>
            </a:r>
            <a:r>
              <a:rPr lang="en-US" altLang="zh-CN" dirty="0" err="1" smtClean="0"/>
              <a:t>train_x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print('loss is ', </a:t>
            </a:r>
            <a:r>
              <a:rPr lang="en-US" altLang="zh-CN" dirty="0" err="1"/>
              <a:t>sess.run</a:t>
            </a:r>
            <a:r>
              <a:rPr lang="en-US" altLang="zh-CN" dirty="0"/>
              <a:t>(loss, {x: </a:t>
            </a:r>
            <a:r>
              <a:rPr lang="en-US" altLang="zh-CN" dirty="0" err="1"/>
              <a:t>train_x</a:t>
            </a:r>
            <a:r>
              <a:rPr lang="en-US" altLang="zh-CN" dirty="0"/>
              <a:t>, y: </a:t>
            </a:r>
            <a:r>
              <a:rPr lang="en-US" altLang="zh-CN" dirty="0" err="1"/>
              <a:t>train_y</a:t>
            </a:r>
            <a:r>
              <a:rPr lang="en-US" altLang="zh-CN" dirty="0"/>
              <a:t>})) </a:t>
            </a:r>
          </a:p>
          <a:p>
            <a:r>
              <a:rPr lang="en-US" altLang="zh-CN" dirty="0"/>
              <a:t>print('w end is ',</a:t>
            </a:r>
            <a:r>
              <a:rPr lang="en-US" altLang="zh-CN" dirty="0" err="1"/>
              <a:t>sess.run</a:t>
            </a:r>
            <a:r>
              <a:rPr lang="en-US" altLang="zh-CN" dirty="0"/>
              <a:t>(w))  </a:t>
            </a:r>
          </a:p>
          <a:p>
            <a:r>
              <a:rPr lang="en-US" altLang="zh-CN" dirty="0"/>
              <a:t>print('b end is ',</a:t>
            </a:r>
            <a:r>
              <a:rPr lang="en-US" altLang="zh-CN" dirty="0" err="1"/>
              <a:t>sess.run</a:t>
            </a:r>
            <a:r>
              <a:rPr lang="en-US" altLang="zh-CN" dirty="0"/>
              <a:t>(b)) </a:t>
            </a:r>
          </a:p>
          <a:p>
            <a:endParaRPr lang="en-US" altLang="zh-CN" dirty="0"/>
          </a:p>
          <a:p>
            <a:r>
              <a:rPr lang="en-US" altLang="zh-CN" dirty="0"/>
              <a:t>print('</a:t>
            </a:r>
            <a:r>
              <a:rPr lang="en-US" altLang="zh-CN" dirty="0" err="1"/>
              <a:t>y_pred</a:t>
            </a:r>
            <a:r>
              <a:rPr lang="en-US" altLang="zh-CN" dirty="0"/>
              <a:t> is ', </a:t>
            </a:r>
            <a:r>
              <a:rPr lang="en-US" altLang="zh-CN" dirty="0" err="1"/>
              <a:t>sess.run</a:t>
            </a:r>
            <a:r>
              <a:rPr lang="en-US" altLang="zh-CN" dirty="0"/>
              <a:t>(</a:t>
            </a:r>
            <a:r>
              <a:rPr lang="en-US" altLang="zh-CN" dirty="0" err="1"/>
              <a:t>y_pred</a:t>
            </a:r>
            <a:r>
              <a:rPr lang="en-US" altLang="zh-CN" dirty="0"/>
              <a:t>, {x: </a:t>
            </a:r>
            <a:r>
              <a:rPr lang="en-US" altLang="zh-CN" dirty="0"/>
              <a:t>[[0.25, 0.25]]}))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Q1: w end and b end?</a:t>
            </a:r>
          </a:p>
          <a:p>
            <a:r>
              <a:rPr lang="en-US" altLang="zh-CN" dirty="0" smtClean="0"/>
              <a:t>Q2: By inputting x = </a:t>
            </a:r>
            <a:r>
              <a:rPr lang="en-US" altLang="zh-CN" dirty="0"/>
              <a:t>[0.25, 0.25], </a:t>
            </a:r>
            <a:r>
              <a:rPr lang="en-US" altLang="zh-CN" dirty="0" smtClean="0"/>
              <a:t>what’s the predicted result of y?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99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Loading Data</a:t>
            </a:r>
          </a:p>
          <a:p>
            <a:r>
              <a:rPr lang="en-US" altLang="zh-CN" dirty="0" err="1"/>
              <a:t>file_name</a:t>
            </a:r>
            <a:r>
              <a:rPr lang="en-US" altLang="zh-CN" dirty="0"/>
              <a:t> = </a:t>
            </a:r>
            <a:r>
              <a:rPr lang="en-US" altLang="zh-CN" dirty="0" err="1"/>
              <a:t>os.path.join</a:t>
            </a:r>
            <a:r>
              <a:rPr lang="en-US" altLang="zh-CN" dirty="0"/>
              <a:t>('data', 'ex2data1.txt')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pd.read_table</a:t>
            </a:r>
            <a:r>
              <a:rPr lang="en-US" altLang="zh-CN" dirty="0"/>
              <a:t>(</a:t>
            </a:r>
            <a:r>
              <a:rPr lang="en-US" altLang="zh-CN" dirty="0" err="1"/>
              <a:t>file_name</a:t>
            </a:r>
            <a:r>
              <a:rPr lang="en-US" altLang="zh-CN" dirty="0"/>
              <a:t>, </a:t>
            </a:r>
            <a:r>
              <a:rPr lang="en-US" altLang="zh-CN" dirty="0" err="1"/>
              <a:t>sep</a:t>
            </a:r>
            <a:r>
              <a:rPr lang="en-US" altLang="zh-CN" dirty="0"/>
              <a:t>=',', header=None, quoting=3)</a:t>
            </a:r>
          </a:p>
          <a:p>
            <a:endParaRPr lang="en-US" altLang="zh-CN" dirty="0"/>
          </a:p>
          <a:p>
            <a:r>
              <a:rPr lang="en-US" altLang="zh-CN" dirty="0"/>
              <a:t># print(</a:t>
            </a:r>
            <a:r>
              <a:rPr lang="en-US" altLang="zh-CN" dirty="0" err="1"/>
              <a:t>data.shape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train_x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</a:t>
            </a:r>
            <a:r>
              <a:rPr lang="en-US" altLang="zh-CN" dirty="0" err="1"/>
              <a:t>data.iloc</a:t>
            </a:r>
            <a:r>
              <a:rPr lang="en-US" altLang="zh-CN" dirty="0"/>
              <a:t>[:, 0:2])</a:t>
            </a:r>
          </a:p>
          <a:p>
            <a:r>
              <a:rPr lang="en-US" altLang="zh-CN" dirty="0" err="1"/>
              <a:t>train_y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</a:t>
            </a:r>
            <a:r>
              <a:rPr lang="en-US" altLang="zh-CN" dirty="0" err="1"/>
              <a:t>data.iloc</a:t>
            </a:r>
            <a:r>
              <a:rPr lang="en-US" altLang="zh-CN" dirty="0"/>
              <a:t>[:, 2:3])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Sklearn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420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Transform the input data </a:t>
            </a:r>
            <a:r>
              <a:rPr lang="en-US" altLang="zh-CN" dirty="0" smtClean="0"/>
              <a:t>and feature rescale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sklearn.preprocessing</a:t>
            </a:r>
            <a:r>
              <a:rPr lang="en-US" altLang="zh-CN" dirty="0"/>
              <a:t> import </a:t>
            </a:r>
            <a:r>
              <a:rPr lang="en-US" altLang="zh-CN" dirty="0" err="1"/>
              <a:t>StandardScaler</a:t>
            </a:r>
            <a:endParaRPr lang="en-US" altLang="zh-CN" dirty="0"/>
          </a:p>
          <a:p>
            <a:r>
              <a:rPr lang="en-US" altLang="zh-CN" dirty="0"/>
              <a:t>scaler = </a:t>
            </a:r>
            <a:r>
              <a:rPr lang="en-US" altLang="zh-CN" dirty="0" err="1"/>
              <a:t>StandardScaler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scaler.fit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train_x</a:t>
            </a:r>
            <a:r>
              <a:rPr lang="en-US" altLang="zh-CN" dirty="0"/>
              <a:t> = </a:t>
            </a:r>
            <a:r>
              <a:rPr lang="en-US" altLang="zh-CN" dirty="0" err="1"/>
              <a:t>np.insert</a:t>
            </a:r>
            <a:r>
              <a:rPr lang="en-US" altLang="zh-CN" dirty="0"/>
              <a:t>(</a:t>
            </a:r>
            <a:r>
              <a:rPr lang="en-US" altLang="zh-CN" dirty="0" err="1"/>
              <a:t>scaler.transform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), 0, values=1., axis=1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from </a:t>
            </a:r>
            <a:r>
              <a:rPr lang="en-US" altLang="zh-CN" dirty="0" err="1"/>
              <a:t>sklearn.linear_model</a:t>
            </a:r>
            <a:r>
              <a:rPr lang="en-US" altLang="zh-CN" dirty="0"/>
              <a:t> import </a:t>
            </a:r>
            <a:r>
              <a:rPr lang="en-US" altLang="zh-CN" dirty="0" err="1"/>
              <a:t>LogisticRegression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clf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LogisticRegression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87590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 err="1"/>
              <a:t>clf.fit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, </a:t>
            </a:r>
            <a:r>
              <a:rPr lang="en-US" altLang="zh-CN" dirty="0" err="1"/>
              <a:t>train_y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Display the parameters and use the model to predict by inputting a new </a:t>
            </a:r>
            <a:r>
              <a:rPr lang="en-US" altLang="zh-CN" dirty="0" err="1"/>
              <a:t>train_x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lr.coef</a:t>
            </a:r>
            <a:r>
              <a:rPr lang="en-US" altLang="zh-CN" dirty="0" smtClean="0"/>
              <a:t>_)     # weight theta_1</a:t>
            </a:r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lr.intercept</a:t>
            </a:r>
            <a:r>
              <a:rPr lang="en-US" altLang="zh-CN" dirty="0" smtClean="0"/>
              <a:t>_)    # bias theta_0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lr.predict</a:t>
            </a:r>
            <a:r>
              <a:rPr lang="en-US" altLang="zh-CN" dirty="0"/>
              <a:t>([[1., 0.25</a:t>
            </a:r>
            <a:r>
              <a:rPr lang="en-US" altLang="zh-CN" dirty="0" smtClean="0"/>
              <a:t>]]))</a:t>
            </a:r>
          </a:p>
          <a:p>
            <a:endParaRPr lang="en-US" altLang="zh-CN" dirty="0"/>
          </a:p>
          <a:p>
            <a:r>
              <a:rPr lang="en-US" altLang="zh-CN" dirty="0"/>
              <a:t>Q1: w end and b end?</a:t>
            </a:r>
          </a:p>
          <a:p>
            <a:r>
              <a:rPr lang="en-US" altLang="zh-CN" dirty="0"/>
              <a:t>Q2: By inputting x = 0.25, what’s the predicted result of y?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152072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Loading </a:t>
            </a:r>
            <a:r>
              <a:rPr lang="en-US" altLang="zh-CN" dirty="0" smtClean="0"/>
              <a:t>Data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As same as Sklearn version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 err="1"/>
              <a:t>file_name</a:t>
            </a:r>
            <a:r>
              <a:rPr lang="en-US" altLang="zh-CN" dirty="0"/>
              <a:t> = </a:t>
            </a:r>
            <a:r>
              <a:rPr lang="en-US" altLang="zh-CN" dirty="0" err="1"/>
              <a:t>os.path.join</a:t>
            </a:r>
            <a:r>
              <a:rPr lang="en-US" altLang="zh-CN" dirty="0"/>
              <a:t>('data', 'ex2data1.txt')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pd.read_table</a:t>
            </a:r>
            <a:r>
              <a:rPr lang="en-US" altLang="zh-CN" dirty="0"/>
              <a:t>(</a:t>
            </a:r>
            <a:r>
              <a:rPr lang="en-US" altLang="zh-CN" dirty="0" err="1"/>
              <a:t>file_name</a:t>
            </a:r>
            <a:r>
              <a:rPr lang="en-US" altLang="zh-CN" dirty="0"/>
              <a:t>, </a:t>
            </a:r>
            <a:r>
              <a:rPr lang="en-US" altLang="zh-CN" dirty="0" err="1"/>
              <a:t>sep</a:t>
            </a:r>
            <a:r>
              <a:rPr lang="en-US" altLang="zh-CN" dirty="0"/>
              <a:t>=',', header=None, quoting=3)</a:t>
            </a:r>
          </a:p>
          <a:p>
            <a:endParaRPr lang="en-US" altLang="zh-CN" dirty="0"/>
          </a:p>
          <a:p>
            <a:r>
              <a:rPr lang="en-US" altLang="zh-CN" dirty="0" err="1"/>
              <a:t>train_x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</a:t>
            </a:r>
            <a:r>
              <a:rPr lang="en-US" altLang="zh-CN" dirty="0" err="1"/>
              <a:t>data.iloc</a:t>
            </a:r>
            <a:r>
              <a:rPr lang="en-US" altLang="zh-CN" dirty="0"/>
              <a:t>[:, 0:2])</a:t>
            </a:r>
          </a:p>
          <a:p>
            <a:r>
              <a:rPr lang="en-US" altLang="zh-CN" dirty="0" err="1"/>
              <a:t>train_y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</a:t>
            </a:r>
            <a:r>
              <a:rPr lang="en-US" altLang="zh-CN" dirty="0" err="1"/>
              <a:t>data.iloc</a:t>
            </a:r>
            <a:r>
              <a:rPr lang="en-US" altLang="zh-CN" dirty="0"/>
              <a:t>[:, 2:3</a:t>
            </a:r>
            <a:r>
              <a:rPr lang="en-US" altLang="zh-CN" dirty="0" smtClean="0"/>
              <a:t>])</a:t>
            </a:r>
          </a:p>
          <a:p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sklearn.preprocessing</a:t>
            </a:r>
            <a:r>
              <a:rPr lang="en-US" altLang="zh-CN" dirty="0"/>
              <a:t> import </a:t>
            </a:r>
            <a:r>
              <a:rPr lang="en-US" altLang="zh-CN" dirty="0" err="1"/>
              <a:t>StandardScaler</a:t>
            </a:r>
            <a:endParaRPr lang="en-US" altLang="zh-CN" dirty="0"/>
          </a:p>
          <a:p>
            <a:r>
              <a:rPr lang="en-US" altLang="zh-CN" dirty="0"/>
              <a:t>scaler = </a:t>
            </a:r>
            <a:r>
              <a:rPr lang="en-US" altLang="zh-CN" dirty="0" err="1"/>
              <a:t>StandardScaler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scaler.fit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train_x</a:t>
            </a:r>
            <a:r>
              <a:rPr lang="en-US" altLang="zh-CN" dirty="0"/>
              <a:t> = </a:t>
            </a:r>
            <a:r>
              <a:rPr lang="en-US" altLang="zh-CN" dirty="0" err="1"/>
              <a:t>scaler.transform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Keras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458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Define the model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keras.layers</a:t>
            </a:r>
            <a:r>
              <a:rPr lang="en-US" altLang="zh-CN" dirty="0"/>
              <a:t> import Dense, Input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keras.models</a:t>
            </a:r>
            <a:r>
              <a:rPr lang="en-US" altLang="zh-CN" dirty="0"/>
              <a:t> import </a:t>
            </a:r>
            <a:r>
              <a:rPr lang="en-US" altLang="zh-CN" dirty="0" smtClean="0"/>
              <a:t>Model</a:t>
            </a:r>
          </a:p>
          <a:p>
            <a:endParaRPr lang="en-US" altLang="zh-CN" dirty="0"/>
          </a:p>
          <a:p>
            <a:r>
              <a:rPr lang="es-ES" altLang="zh-CN" dirty="0"/>
              <a:t>x = Input(shape=(2, ))</a:t>
            </a:r>
          </a:p>
          <a:p>
            <a:r>
              <a:rPr lang="es-ES" altLang="zh-CN" dirty="0"/>
              <a:t>y = Dense(1, activation='sigmoid')(x</a:t>
            </a:r>
            <a:r>
              <a:rPr lang="es-ES" altLang="zh-CN" dirty="0" smtClean="0"/>
              <a:t>)</a:t>
            </a:r>
          </a:p>
          <a:p>
            <a:endParaRPr lang="es-ES" altLang="zh-CN" dirty="0"/>
          </a:p>
          <a:p>
            <a:r>
              <a:rPr lang="es-ES" altLang="zh-CN" dirty="0"/>
              <a:t>model = Model(x, y)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Keras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86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Loading Data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Pre-processing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Model Representation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Loss (Cost) Function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Optimizer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Training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机器学习模型设计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87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</a:t>
            </a:r>
          </a:p>
          <a:p>
            <a:r>
              <a:rPr lang="en-US" altLang="zh-CN" dirty="0" smtClean="0"/>
              <a:t>epoch </a:t>
            </a:r>
            <a:r>
              <a:rPr lang="en-US" altLang="zh-CN" dirty="0"/>
              <a:t>= 50</a:t>
            </a:r>
          </a:p>
          <a:p>
            <a:r>
              <a:rPr lang="en-US" altLang="zh-CN" dirty="0" err="1"/>
              <a:t>batch_size</a:t>
            </a:r>
            <a:r>
              <a:rPr lang="en-US" altLang="zh-CN" dirty="0"/>
              <a:t> = 2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model.compile</a:t>
            </a:r>
            <a:r>
              <a:rPr lang="en-US" altLang="zh-CN" dirty="0" smtClean="0"/>
              <a:t>(optimizer</a:t>
            </a:r>
            <a:r>
              <a:rPr lang="en-US" altLang="zh-CN" dirty="0"/>
              <a:t>='</a:t>
            </a:r>
            <a:r>
              <a:rPr lang="en-US" altLang="zh-CN" dirty="0" err="1"/>
              <a:t>sgd</a:t>
            </a:r>
            <a:r>
              <a:rPr lang="en-US" altLang="zh-CN" dirty="0"/>
              <a:t>', loss=</a:t>
            </a:r>
            <a:r>
              <a:rPr lang="en-US" altLang="zh-CN" dirty="0"/>
              <a:t>'</a:t>
            </a:r>
            <a:r>
              <a:rPr lang="en-US" altLang="zh-CN" dirty="0" err="1"/>
              <a:t>binary_crossentropy</a:t>
            </a:r>
            <a:r>
              <a:rPr lang="en-US" altLang="zh-CN" dirty="0"/>
              <a:t>')</a:t>
            </a:r>
            <a:endParaRPr lang="en-US" altLang="zh-CN" dirty="0"/>
          </a:p>
          <a:p>
            <a:r>
              <a:rPr lang="en-US" altLang="zh-CN" dirty="0" err="1"/>
              <a:t>model.fit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, </a:t>
            </a:r>
            <a:r>
              <a:rPr lang="en-US" altLang="zh-CN" dirty="0" err="1"/>
              <a:t>train_y</a:t>
            </a:r>
            <a:r>
              <a:rPr lang="en-US" altLang="zh-CN" dirty="0"/>
              <a:t>, epochs=epoch, </a:t>
            </a:r>
            <a:r>
              <a:rPr lang="en-US" altLang="zh-CN" dirty="0" err="1" smtClean="0"/>
              <a:t>batch_size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batch_size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Get the Weights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model.layers</a:t>
            </a:r>
            <a:r>
              <a:rPr lang="en-US" altLang="zh-CN" dirty="0" smtClean="0"/>
              <a:t>[1</a:t>
            </a:r>
            <a:r>
              <a:rPr lang="en-US" altLang="zh-CN" dirty="0"/>
              <a:t>].</a:t>
            </a:r>
            <a:r>
              <a:rPr lang="en-US" altLang="zh-CN" dirty="0" err="1"/>
              <a:t>get_weights</a:t>
            </a:r>
            <a:r>
              <a:rPr lang="en-US" altLang="zh-CN" dirty="0"/>
              <a:t>())</a:t>
            </a:r>
          </a:p>
          <a:p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Predict</a:t>
            </a:r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model.predict</a:t>
            </a:r>
            <a:r>
              <a:rPr lang="en-US" altLang="zh-CN" dirty="0"/>
              <a:t>(</a:t>
            </a:r>
            <a:r>
              <a:rPr lang="en-US" altLang="zh-CN" dirty="0" err="1"/>
              <a:t>np.array</a:t>
            </a:r>
            <a:r>
              <a:rPr lang="en-US" altLang="zh-CN" dirty="0"/>
              <a:t>([[0.25, 0.25]])))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Q1: w end and b end?</a:t>
            </a:r>
          </a:p>
          <a:p>
            <a:r>
              <a:rPr lang="en-US" altLang="zh-CN" dirty="0"/>
              <a:t>Q2: By inputting x = </a:t>
            </a:r>
            <a:r>
              <a:rPr lang="en-US" altLang="zh-CN" dirty="0"/>
              <a:t>[0.25, 0.25], </a:t>
            </a:r>
            <a:r>
              <a:rPr lang="en-US" altLang="zh-CN" dirty="0"/>
              <a:t>what’s the predicted result of y?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Keras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621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Define the model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keras.layers</a:t>
            </a:r>
            <a:r>
              <a:rPr lang="en-US" altLang="zh-CN" dirty="0"/>
              <a:t> import Dense, Input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keras.models</a:t>
            </a:r>
            <a:r>
              <a:rPr lang="en-US" altLang="zh-CN" dirty="0"/>
              <a:t> import </a:t>
            </a:r>
            <a:r>
              <a:rPr lang="en-US" altLang="zh-CN" dirty="0" smtClean="0"/>
              <a:t>Model</a:t>
            </a:r>
          </a:p>
          <a:p>
            <a:endParaRPr lang="en-US" altLang="zh-CN" dirty="0"/>
          </a:p>
          <a:p>
            <a:r>
              <a:rPr lang="es-ES" altLang="zh-CN" dirty="0"/>
              <a:t>x = Input(shape=(2, ))</a:t>
            </a:r>
          </a:p>
          <a:p>
            <a:r>
              <a:rPr lang="es-ES" altLang="zh-CN" dirty="0"/>
              <a:t>y </a:t>
            </a:r>
            <a:r>
              <a:rPr lang="es-ES" altLang="zh-CN"/>
              <a:t>= </a:t>
            </a:r>
            <a:r>
              <a:rPr lang="es-ES" altLang="zh-CN" smtClean="0"/>
              <a:t>Dense(2, </a:t>
            </a:r>
            <a:r>
              <a:rPr lang="es-ES" altLang="zh-CN" dirty="0"/>
              <a:t>activation='sigmoid')(x</a:t>
            </a:r>
            <a:r>
              <a:rPr lang="es-ES" altLang="zh-CN" dirty="0" smtClean="0"/>
              <a:t>)</a:t>
            </a:r>
          </a:p>
          <a:p>
            <a:endParaRPr lang="es-ES" altLang="zh-CN" dirty="0"/>
          </a:p>
          <a:p>
            <a:r>
              <a:rPr lang="es-ES" altLang="zh-CN" dirty="0"/>
              <a:t>model = Model(x, y)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Keras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sklearn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TensorFlow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keras</a:t>
            </a:r>
            <a:r>
              <a:rPr lang="zh-CN" altLang="en-US" dirty="0"/>
              <a:t>三</a:t>
            </a:r>
            <a:r>
              <a:rPr lang="zh-CN" altLang="en-US" dirty="0" smtClean="0"/>
              <a:t>种方式实现逻辑回归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Logistic regression</a:t>
            </a:r>
            <a:r>
              <a:rPr lang="zh-CN" altLang="en-US" dirty="0"/>
              <a:t>是一</a:t>
            </a:r>
            <a:r>
              <a:rPr lang="zh-CN" altLang="en-US" dirty="0" smtClean="0"/>
              <a:t>种</a:t>
            </a:r>
            <a:r>
              <a:rPr lang="en-US" altLang="zh-CN" dirty="0" smtClean="0"/>
              <a:t>classification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训练数据存放在</a:t>
            </a:r>
            <a:r>
              <a:rPr lang="en-US" altLang="zh-CN" dirty="0" smtClean="0"/>
              <a:t>ex2data1.txt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ex2data2.txt</a:t>
            </a:r>
            <a:r>
              <a:rPr lang="zh-CN" altLang="en-US" dirty="0" smtClean="0"/>
              <a:t>中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变量线性回归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23171" y="285293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x_1, x_2, y</a:t>
            </a:r>
          </a:p>
          <a:p>
            <a:r>
              <a:rPr lang="zh-CN" altLang="en-US" dirty="0" smtClean="0"/>
              <a:t>34</a:t>
            </a:r>
            <a:r>
              <a:rPr lang="zh-CN" altLang="en-US" dirty="0"/>
              <a:t>.62365962451697,78.0246928153624,0</a:t>
            </a:r>
          </a:p>
          <a:p>
            <a:r>
              <a:rPr lang="zh-CN" altLang="en-US" dirty="0"/>
              <a:t>30.28671076822607,43.89499752400101,0</a:t>
            </a:r>
          </a:p>
          <a:p>
            <a:r>
              <a:rPr lang="zh-CN" altLang="en-US" dirty="0"/>
              <a:t>35.84740876993872,72.90219802708364,0</a:t>
            </a:r>
          </a:p>
          <a:p>
            <a:r>
              <a:rPr lang="zh-CN" altLang="en-US" dirty="0"/>
              <a:t>60.18259938620976,86.30855209546826,1</a:t>
            </a:r>
          </a:p>
          <a:p>
            <a:r>
              <a:rPr lang="zh-CN" altLang="en-US" dirty="0"/>
              <a:t>79.0327360507101,75.3443764369103,1</a:t>
            </a:r>
          </a:p>
          <a:p>
            <a:r>
              <a:rPr lang="zh-CN" altLang="en-US" dirty="0"/>
              <a:t>45.08327747668339,56.3163717815305,0</a:t>
            </a:r>
          </a:p>
          <a:p>
            <a:r>
              <a:rPr lang="zh-CN" altLang="en-US" dirty="0"/>
              <a:t>61.10666453684766,96.51142588489624,1</a:t>
            </a:r>
          </a:p>
          <a:p>
            <a:r>
              <a:rPr lang="zh-CN" altLang="en-US" dirty="0"/>
              <a:t>75.02474556738889,46.55401354116538,1</a:t>
            </a:r>
          </a:p>
          <a:p>
            <a:r>
              <a:rPr lang="zh-CN" altLang="en-US" dirty="0"/>
              <a:t>76.09878670226257,87.42056971926803,1</a:t>
            </a:r>
          </a:p>
          <a:p>
            <a:r>
              <a:rPr lang="zh-CN" altLang="en-US" dirty="0"/>
              <a:t>84.43281996120035,43.53339331072109,1</a:t>
            </a:r>
          </a:p>
        </p:txBody>
      </p:sp>
    </p:spTree>
    <p:extLst>
      <p:ext uri="{BB962C8B-B14F-4D97-AF65-F5344CB8AC3E}">
        <p14:creationId xmlns:p14="http://schemas.microsoft.com/office/powerpoint/2010/main" val="44971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Loading Data with </a:t>
            </a:r>
            <a:r>
              <a:rPr lang="en-US" altLang="zh-CN" b="1" u="sng" dirty="0" smtClean="0"/>
              <a:t>Pandas</a:t>
            </a:r>
            <a:endParaRPr lang="en-US" altLang="zh-CN" b="1" u="sng" dirty="0"/>
          </a:p>
          <a:p>
            <a:r>
              <a:rPr lang="en-US" altLang="zh-CN" dirty="0" err="1"/>
              <a:t>file_name</a:t>
            </a:r>
            <a:r>
              <a:rPr lang="en-US" altLang="zh-CN" dirty="0"/>
              <a:t> = </a:t>
            </a:r>
            <a:r>
              <a:rPr lang="en-US" altLang="zh-CN" dirty="0" err="1"/>
              <a:t>os.path.join</a:t>
            </a:r>
            <a:r>
              <a:rPr lang="en-US" altLang="zh-CN" dirty="0"/>
              <a:t>('data', 'ex2data1.txt')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pd.read_table</a:t>
            </a:r>
            <a:r>
              <a:rPr lang="en-US" altLang="zh-CN" dirty="0"/>
              <a:t>(</a:t>
            </a:r>
            <a:r>
              <a:rPr lang="en-US" altLang="zh-CN" dirty="0" err="1"/>
              <a:t>file_name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sep</a:t>
            </a:r>
            <a:r>
              <a:rPr lang="en-US" altLang="zh-CN" dirty="0">
                <a:solidFill>
                  <a:srgbClr val="FF0000"/>
                </a:solidFill>
              </a:rPr>
              <a:t>=','</a:t>
            </a:r>
            <a:r>
              <a:rPr lang="en-US" altLang="zh-CN" dirty="0"/>
              <a:t>, header=None, quoting=3)</a:t>
            </a:r>
          </a:p>
          <a:p>
            <a:endParaRPr lang="en-US" altLang="zh-CN" dirty="0"/>
          </a:p>
          <a:p>
            <a:r>
              <a:rPr lang="en-US" altLang="zh-CN" dirty="0"/>
              <a:t># print(</a:t>
            </a:r>
            <a:r>
              <a:rPr lang="en-US" altLang="zh-CN" dirty="0" err="1"/>
              <a:t>data.shape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train_x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data.iloc</a:t>
            </a:r>
            <a:r>
              <a:rPr lang="en-US" altLang="zh-CN" dirty="0">
                <a:solidFill>
                  <a:srgbClr val="FF0000"/>
                </a:solidFill>
              </a:rPr>
              <a:t>[:, 0:2]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train_y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data.iloc</a:t>
            </a:r>
            <a:r>
              <a:rPr lang="en-US" altLang="zh-CN" dirty="0">
                <a:solidFill>
                  <a:srgbClr val="FF0000"/>
                </a:solidFill>
              </a:rPr>
              <a:t>[:, 2:3]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48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Feature rescale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sklearn.preprocessing</a:t>
            </a:r>
            <a:r>
              <a:rPr lang="en-US" altLang="zh-CN" dirty="0"/>
              <a:t> import </a:t>
            </a:r>
            <a:r>
              <a:rPr lang="en-US" altLang="zh-CN" dirty="0" err="1"/>
              <a:t>StandardScaler</a:t>
            </a:r>
            <a:endParaRPr lang="en-US" altLang="zh-CN" dirty="0"/>
          </a:p>
          <a:p>
            <a:r>
              <a:rPr lang="en-US" altLang="zh-CN" dirty="0"/>
              <a:t>scaler = </a:t>
            </a:r>
            <a:r>
              <a:rPr lang="en-US" altLang="zh-CN" dirty="0" err="1"/>
              <a:t>StandardScaler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scaler.fit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train_x</a:t>
            </a:r>
            <a:r>
              <a:rPr lang="en-US" altLang="zh-CN" dirty="0"/>
              <a:t> = </a:t>
            </a:r>
            <a:r>
              <a:rPr lang="en-US" altLang="zh-CN" dirty="0" err="1"/>
              <a:t>scaler.transform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train_x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13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2. Model Representation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 Input Placeholder (input training sample)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da-DK" altLang="zh-CN" dirty="0"/>
              <a:t>x = tf.placeholder("float", [None, 2])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da-DK" altLang="zh-CN" dirty="0"/>
              <a:t>y = tf.placeholder("float", [None, 1]) </a:t>
            </a:r>
            <a:endParaRPr lang="da-DK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Variable Placeholder (need to be trained)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w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tf.random_uniform</a:t>
            </a:r>
            <a:r>
              <a:rPr lang="en-US" altLang="zh-CN" dirty="0"/>
              <a:t>([2, 1], -1., 1.))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b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tf.zeros</a:t>
            </a:r>
            <a:r>
              <a:rPr lang="en-US" altLang="zh-CN" dirty="0"/>
              <a:t>([1])) # </a:t>
            </a:r>
            <a:r>
              <a:rPr lang="en-US" altLang="zh-CN" dirty="0" smtClean="0"/>
              <a:t>theta_0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Model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err="1"/>
              <a:t>y_pred</a:t>
            </a:r>
            <a:r>
              <a:rPr lang="en-US" altLang="zh-CN" dirty="0"/>
              <a:t> = </a:t>
            </a:r>
            <a:r>
              <a:rPr lang="en-US" altLang="zh-CN" dirty="0" err="1"/>
              <a:t>tf.nn.sigmoid</a:t>
            </a:r>
            <a:r>
              <a:rPr lang="en-US" altLang="zh-CN" dirty="0"/>
              <a:t>(</a:t>
            </a:r>
            <a:r>
              <a:rPr lang="en-US" altLang="zh-CN" dirty="0" err="1"/>
              <a:t>tf.matmul</a:t>
            </a:r>
            <a:r>
              <a:rPr lang="en-US" altLang="zh-CN" dirty="0"/>
              <a:t>(x, w) + b)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31976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Loss (Cost) Function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smtClean="0"/>
              <a:t>Cross Entropy </a:t>
            </a:r>
            <a:r>
              <a:rPr lang="en-US" altLang="zh-CN" dirty="0" smtClean="0"/>
              <a:t>will be used as the metric to evaluate the error between predicted values and real values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s-ES" altLang="zh-CN" dirty="0"/>
              <a:t>loss = tf.reduce_mean(- y * tf.log(y_pred) - (1 - y) * tf.log(1 - y_pred</a:t>
            </a:r>
            <a:r>
              <a:rPr lang="es-ES" altLang="zh-CN" dirty="0" smtClean="0"/>
              <a:t>))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Gradient Descent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 gradient descent optimizer will be used to train the </a:t>
            </a:r>
            <a:r>
              <a:rPr lang="en-US" altLang="zh-CN" dirty="0" err="1" smtClean="0"/>
              <a:t>y_pred</a:t>
            </a:r>
            <a:r>
              <a:rPr lang="en-US" altLang="zh-CN" dirty="0" smtClean="0"/>
              <a:t> model by minimizing the loss (cost) function,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optimizer = </a:t>
            </a:r>
            <a:r>
              <a:rPr lang="en-US" altLang="zh-CN" dirty="0" err="1"/>
              <a:t>tf.train.GradientDescentOptimizer</a:t>
            </a:r>
            <a:r>
              <a:rPr lang="en-US" altLang="zh-CN" dirty="0"/>
              <a:t>(rate).minimize(loss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Rate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learning rate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51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Initializing a session for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and also the parameters for </a:t>
            </a:r>
            <a:r>
              <a:rPr lang="en-US" altLang="zh-CN" dirty="0" err="1" smtClean="0"/>
              <a:t>y_pred</a:t>
            </a:r>
            <a:r>
              <a:rPr lang="en-US" altLang="zh-CN" dirty="0" smtClean="0"/>
              <a:t> model (w and b)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 err="1"/>
              <a:t>init</a:t>
            </a:r>
            <a:r>
              <a:rPr lang="en-US" altLang="zh-CN" dirty="0"/>
              <a:t> = </a:t>
            </a:r>
            <a:r>
              <a:rPr lang="en-US" altLang="zh-CN" dirty="0" err="1"/>
              <a:t>tf.global_variables_initializer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sess</a:t>
            </a:r>
            <a:r>
              <a:rPr lang="en-US" altLang="zh-CN" dirty="0"/>
              <a:t> = </a:t>
            </a:r>
            <a:r>
              <a:rPr lang="en-US" altLang="zh-CN" dirty="0" err="1"/>
              <a:t>tf.Session</a:t>
            </a:r>
            <a:r>
              <a:rPr lang="en-US" altLang="zh-CN" dirty="0"/>
              <a:t>()  </a:t>
            </a:r>
          </a:p>
          <a:p>
            <a:r>
              <a:rPr lang="en-US" altLang="zh-CN" dirty="0" err="1"/>
              <a:t>sess.run</a:t>
            </a:r>
            <a:r>
              <a:rPr lang="en-US" altLang="zh-CN" dirty="0"/>
              <a:t>(</a:t>
            </a:r>
            <a:r>
              <a:rPr lang="en-US" altLang="zh-CN" dirty="0" err="1"/>
              <a:t>init</a:t>
            </a:r>
            <a:r>
              <a:rPr lang="en-US" altLang="zh-CN" dirty="0"/>
              <a:t>)  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To display the parameters of model, we use </a:t>
            </a:r>
            <a:r>
              <a:rPr lang="en-US" altLang="zh-CN" dirty="0" err="1" smtClean="0"/>
              <a:t>sess.run</a:t>
            </a:r>
            <a:r>
              <a:rPr lang="en-US" altLang="zh-CN" dirty="0" smtClean="0"/>
              <a:t>() function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print('w start is ', </a:t>
            </a:r>
            <a:r>
              <a:rPr lang="en-US" altLang="zh-CN" dirty="0" err="1"/>
              <a:t>sess.run</a:t>
            </a:r>
            <a:r>
              <a:rPr lang="en-US" altLang="zh-CN" dirty="0"/>
              <a:t>(w))  </a:t>
            </a:r>
          </a:p>
          <a:p>
            <a:r>
              <a:rPr lang="en-US" altLang="zh-CN" dirty="0"/>
              <a:t>print('b start is ', </a:t>
            </a:r>
            <a:r>
              <a:rPr lang="en-US" altLang="zh-CN" dirty="0" err="1"/>
              <a:t>sess.run</a:t>
            </a:r>
            <a:r>
              <a:rPr lang="en-US" altLang="zh-CN" dirty="0"/>
              <a:t>(b))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11953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For each epoch, we put all training data (</a:t>
            </a:r>
            <a:r>
              <a:rPr lang="en-US" altLang="zh-CN" dirty="0" err="1" smtClean="0"/>
              <a:t>train_x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train_y</a:t>
            </a:r>
            <a:r>
              <a:rPr lang="en-US" altLang="zh-CN" dirty="0" smtClean="0"/>
              <a:t>) to fill the input data placeholder (x and y)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for index in range(epoch): 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sess.run</a:t>
            </a:r>
            <a:r>
              <a:rPr lang="en-US" altLang="zh-CN" dirty="0"/>
              <a:t>(optimizer, {x: </a:t>
            </a:r>
            <a:r>
              <a:rPr lang="en-US" altLang="zh-CN" dirty="0" err="1"/>
              <a:t>train_x</a:t>
            </a:r>
            <a:r>
              <a:rPr lang="en-US" altLang="zh-CN" dirty="0"/>
              <a:t>, y: </a:t>
            </a:r>
            <a:r>
              <a:rPr lang="en-US" altLang="zh-CN" dirty="0" err="1"/>
              <a:t>train_y</a:t>
            </a:r>
            <a:r>
              <a:rPr lang="en-US" altLang="zh-CN" dirty="0"/>
              <a:t>}) </a:t>
            </a:r>
          </a:p>
          <a:p>
            <a:endParaRPr lang="en-US" altLang="zh-CN" dirty="0"/>
          </a:p>
          <a:p>
            <a:r>
              <a:rPr lang="en-US" altLang="zh-CN" dirty="0"/>
              <a:t>    if index % 10 == 0:</a:t>
            </a:r>
          </a:p>
          <a:p>
            <a:r>
              <a:rPr lang="en-US" altLang="zh-CN" dirty="0"/>
              <a:t>        print('w is', </a:t>
            </a:r>
            <a:r>
              <a:rPr lang="en-US" altLang="zh-CN" dirty="0" err="1"/>
              <a:t>sess.run</a:t>
            </a:r>
            <a:r>
              <a:rPr lang="en-US" altLang="zh-CN" dirty="0"/>
              <a:t>(w), ' b is', </a:t>
            </a:r>
            <a:r>
              <a:rPr lang="en-US" altLang="zh-CN" dirty="0" err="1"/>
              <a:t>sess.run</a:t>
            </a:r>
            <a:r>
              <a:rPr lang="en-US" altLang="zh-CN" dirty="0"/>
              <a:t>(b), ' loss is', </a:t>
            </a:r>
            <a:r>
              <a:rPr lang="en-US" altLang="zh-CN" dirty="0" err="1"/>
              <a:t>sess.run</a:t>
            </a:r>
            <a:r>
              <a:rPr lang="en-US" altLang="zh-CN" dirty="0"/>
              <a:t>(loss, {x: </a:t>
            </a:r>
            <a:r>
              <a:rPr lang="en-US" altLang="zh-CN" dirty="0" err="1"/>
              <a:t>train_x</a:t>
            </a:r>
            <a:r>
              <a:rPr lang="en-US" altLang="zh-CN" dirty="0"/>
              <a:t>, y: </a:t>
            </a:r>
            <a:r>
              <a:rPr lang="en-US" altLang="zh-CN" dirty="0" err="1"/>
              <a:t>train_y</a:t>
            </a:r>
            <a:r>
              <a:rPr lang="en-US" altLang="zh-CN" dirty="0" smtClean="0"/>
              <a:t>}))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Be careful with the indent (4 space)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418716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1204</Words>
  <Application>Microsoft Office PowerPoint</Application>
  <PresentationFormat>全屏显示(4:3)</PresentationFormat>
  <Paragraphs>232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宋体</vt:lpstr>
      <vt:lpstr>思源黑体 CN Light</vt:lpstr>
      <vt:lpstr>腾祥嘉丽线黑简</vt:lpstr>
      <vt:lpstr>Calibri</vt:lpstr>
      <vt:lpstr>Wingdings</vt:lpstr>
      <vt:lpstr>Times New Roman</vt:lpstr>
      <vt:lpstr>Source Han Sans Light</vt:lpstr>
      <vt:lpstr>Open Sans Light</vt:lpstr>
      <vt:lpstr>Arial</vt:lpstr>
      <vt:lpstr>Office 主题​​</vt:lpstr>
      <vt:lpstr>Logistic  Regression</vt:lpstr>
      <vt:lpstr>机器学习模型设计</vt:lpstr>
      <vt:lpstr>单变量线性回归</vt:lpstr>
      <vt:lpstr>TensorFlow版</vt:lpstr>
      <vt:lpstr>Tensorflow版</vt:lpstr>
      <vt:lpstr>TensorFlow版</vt:lpstr>
      <vt:lpstr>TensorFlow版</vt:lpstr>
      <vt:lpstr>TensorFlow版</vt:lpstr>
      <vt:lpstr>TensorFlow版</vt:lpstr>
      <vt:lpstr>TensorFlow版</vt:lpstr>
      <vt:lpstr>TensorFlow版</vt:lpstr>
      <vt:lpstr>TensorFlow版</vt:lpstr>
      <vt:lpstr>TensorFlow版</vt:lpstr>
      <vt:lpstr>TensorFlow版</vt:lpstr>
      <vt:lpstr>Sklearn版</vt:lpstr>
      <vt:lpstr>Sklearn版</vt:lpstr>
      <vt:lpstr>Sklearn版</vt:lpstr>
      <vt:lpstr>Keras版</vt:lpstr>
      <vt:lpstr>Keras版</vt:lpstr>
      <vt:lpstr>Keras版</vt:lpstr>
      <vt:lpstr>Keras版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Amanda</cp:lastModifiedBy>
  <cp:revision>109</cp:revision>
  <dcterms:created xsi:type="dcterms:W3CDTF">2016-11-29T04:36:55Z</dcterms:created>
  <dcterms:modified xsi:type="dcterms:W3CDTF">2018-03-20T14:43:48Z</dcterms:modified>
</cp:coreProperties>
</file>