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1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embeddedFontLst>
    <p:embeddedFont>
      <p:font typeface="腾祥嘉丽线黑简" panose="02010600030101010101" charset="-122"/>
      <p:regular r:id="rId23"/>
    </p:embeddedFont>
    <p:embeddedFont>
      <p:font typeface="Open Sans Light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46" autoAdjust="0"/>
  </p:normalViewPr>
  <p:slideViewPr>
    <p:cSldViewPr>
      <p:cViewPr varScale="1">
        <p:scale>
          <a:sx n="69" d="100"/>
          <a:sy n="69" d="100"/>
        </p:scale>
        <p:origin x="312" y="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2018/5/23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Anomaly Detection and Recommendation System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2018-5-24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Select the threshold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Anomaly Detection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1779687"/>
            <a:ext cx="78488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selectThreshold(myycv, mypCVs):</a:t>
            </a:r>
          </a:p>
          <a:p>
            <a:r>
              <a:rPr lang="zh-CN" altLang="en-US" dirty="0"/>
              <a:t>    nsteps = 1000</a:t>
            </a:r>
          </a:p>
          <a:p>
            <a:r>
              <a:rPr lang="zh-CN" altLang="en-US" dirty="0"/>
              <a:t>    epses = np.linspace(np.min(mypCVs),np.max(mypCVs),nsteps)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bestF1, bestEps = 0, 0</a:t>
            </a:r>
          </a:p>
          <a:p>
            <a:r>
              <a:rPr lang="zh-CN" altLang="en-US" dirty="0"/>
              <a:t>    trueVec = (myycv == 1).flatten()</a:t>
            </a:r>
          </a:p>
          <a:p>
            <a:r>
              <a:rPr lang="zh-CN" altLang="en-US" dirty="0"/>
              <a:t>    for eps in epses:</a:t>
            </a:r>
          </a:p>
          <a:p>
            <a:r>
              <a:rPr lang="zh-CN" altLang="en-US" dirty="0"/>
              <a:t>        predVec = mypCVs &lt; eps</a:t>
            </a:r>
          </a:p>
          <a:p>
            <a:r>
              <a:rPr lang="zh-CN" altLang="en-US" dirty="0"/>
              <a:t>        thisF1 = computeF1(predVec, trueVec)</a:t>
            </a:r>
          </a:p>
          <a:p>
            <a:r>
              <a:rPr lang="zh-CN" altLang="en-US" dirty="0"/>
              <a:t>        if thisF1 &gt; bestF1:</a:t>
            </a:r>
          </a:p>
          <a:p>
            <a:r>
              <a:rPr lang="zh-CN" altLang="en-US" dirty="0"/>
              <a:t>            bestF1 = thisF1</a:t>
            </a:r>
          </a:p>
          <a:p>
            <a:r>
              <a:rPr lang="zh-CN" altLang="en-US" dirty="0"/>
              <a:t>            bestEps = eps</a:t>
            </a:r>
          </a:p>
          <a:p>
            <a:r>
              <a:rPr lang="zh-CN" altLang="en-US" dirty="0"/>
              <a:t>            </a:t>
            </a:r>
          </a:p>
          <a:p>
            <a:r>
              <a:rPr lang="zh-CN" altLang="en-US" dirty="0"/>
              <a:t>    print("Best F1 is %f, best eps is %0.4g." % (bestF1,bestEps))</a:t>
            </a:r>
          </a:p>
          <a:p>
            <a:r>
              <a:rPr lang="zh-CN" altLang="en-US" dirty="0"/>
              <a:t>    return bestF1, bestEps</a:t>
            </a:r>
          </a:p>
        </p:txBody>
      </p:sp>
    </p:spTree>
    <p:extLst>
      <p:ext uri="{BB962C8B-B14F-4D97-AF65-F5344CB8AC3E}">
        <p14:creationId xmlns:p14="http://schemas.microsoft.com/office/powerpoint/2010/main" val="167113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Plot the anomalies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Anomaly Detection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1772816"/>
            <a:ext cx="81369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pCVs = gaus(Xcv, mu, sig2)</a:t>
            </a:r>
          </a:p>
          <a:p>
            <a:endParaRPr lang="zh-CN" altLang="en-US" dirty="0"/>
          </a:p>
          <a:p>
            <a:r>
              <a:rPr lang="zh-CN" altLang="en-US" dirty="0"/>
              <a:t>#You should see a value for epsilon of about 8.99e-05.</a:t>
            </a:r>
          </a:p>
          <a:p>
            <a:r>
              <a:rPr lang="zh-CN" altLang="en-US" dirty="0"/>
              <a:t>bestF1, bestEps = selectThreshold(ycv,pCVs)</a:t>
            </a:r>
          </a:p>
          <a:p>
            <a:endParaRPr lang="zh-CN" altLang="en-US" dirty="0"/>
          </a:p>
          <a:p>
            <a:r>
              <a:rPr lang="zh-CN" altLang="en-US" dirty="0"/>
              <a:t>def plotAnomalies(myX, mybestEps, newFig = False, useMultivariate = True):</a:t>
            </a:r>
          </a:p>
          <a:p>
            <a:r>
              <a:rPr lang="zh-CN" altLang="en-US" dirty="0"/>
              <a:t>    ps = gaus(myX, *getGaussianParams(myX, useMultivariate))</a:t>
            </a:r>
          </a:p>
          <a:p>
            <a:r>
              <a:rPr lang="zh-CN" altLang="en-US" dirty="0"/>
              <a:t>    anoms = np.array([myX[x] for x in range(myX.shape[0]) if ps[x] &lt; mybestEps])</a:t>
            </a:r>
          </a:p>
          <a:p>
            <a:r>
              <a:rPr lang="zh-CN" altLang="en-US" dirty="0"/>
              <a:t>    if newFig: plt.figure(figsize=(6,4))</a:t>
            </a:r>
          </a:p>
          <a:p>
            <a:r>
              <a:rPr lang="zh-CN" altLang="en-US" dirty="0"/>
              <a:t>    plt.scatter(anoms[:,0],anoms[:,1], s=80, facecolors='none', edgecolors='r')</a:t>
            </a:r>
          </a:p>
          <a:p>
            <a:endParaRPr lang="zh-CN" altLang="en-US" dirty="0"/>
          </a:p>
          <a:p>
            <a:r>
              <a:rPr lang="zh-CN" altLang="en-US" dirty="0"/>
              <a:t>plotData(X, newFig=True)</a:t>
            </a:r>
          </a:p>
          <a:p>
            <a:r>
              <a:rPr lang="zh-CN" altLang="en-US" dirty="0"/>
              <a:t>plotContours(mu, sig2, newFig=False, useMultivariate=True)</a:t>
            </a:r>
          </a:p>
          <a:p>
            <a:r>
              <a:rPr lang="zh-CN" altLang="en-US" dirty="0"/>
              <a:t>plotAnomalies(X, bestEps, newFig=False, useMultivariate=True)</a:t>
            </a:r>
          </a:p>
          <a:p>
            <a:r>
              <a:rPr lang="zh-CN" altLang="en-US" dirty="0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131873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MovieLens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Download </a:t>
            </a:r>
            <a:r>
              <a:rPr lang="en-US" altLang="zh-CN" dirty="0" err="1" smtClean="0"/>
              <a:t>MovieLens</a:t>
            </a:r>
            <a:r>
              <a:rPr lang="en-US" altLang="zh-CN" dirty="0" smtClean="0"/>
              <a:t> 100k dataset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Collaborative Filtering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1772816"/>
            <a:ext cx="4220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https://grouplens.org/datasets/movielens/</a:t>
            </a:r>
          </a:p>
        </p:txBody>
      </p:sp>
      <p:sp>
        <p:nvSpPr>
          <p:cNvPr id="5" name="矩形 4"/>
          <p:cNvSpPr/>
          <p:nvPr/>
        </p:nvSpPr>
        <p:spPr>
          <a:xfrm>
            <a:off x="939969" y="2642368"/>
            <a:ext cx="77468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header = ['user_id', 'item_id', 'rating', 'timestamp']</a:t>
            </a:r>
          </a:p>
          <a:p>
            <a:r>
              <a:rPr lang="zh-CN" altLang="en-US" dirty="0"/>
              <a:t>df = pd.read_csv('ml-100k/u.data', sep='\t', names=header)</a:t>
            </a:r>
          </a:p>
          <a:p>
            <a:endParaRPr lang="zh-CN" altLang="en-US" dirty="0"/>
          </a:p>
          <a:p>
            <a:r>
              <a:rPr lang="zh-CN" altLang="en-US" dirty="0"/>
              <a:t>nu = df.user_id.unique().shape[0]</a:t>
            </a:r>
          </a:p>
          <a:p>
            <a:r>
              <a:rPr lang="zh-CN" altLang="en-US" dirty="0"/>
              <a:t>nm = df.item_id.unique().shape[0]</a:t>
            </a:r>
          </a:p>
          <a:p>
            <a:r>
              <a:rPr lang="zh-CN" altLang="en-US" dirty="0"/>
              <a:t>print('Number of users = ' + str(nu) + ' | Number of movies = ' + str(nm))</a:t>
            </a:r>
          </a:p>
          <a:p>
            <a:r>
              <a:rPr lang="zh-CN" altLang="en-US" dirty="0"/>
              <a:t>print('Total of records = ' + str(len(df)))</a:t>
            </a:r>
          </a:p>
          <a:p>
            <a:endParaRPr lang="zh-CN" altLang="en-US" dirty="0"/>
          </a:p>
          <a:p>
            <a:r>
              <a:rPr lang="zh-CN" altLang="en-US" dirty="0"/>
              <a:t>Y = np.zeros((nu, nm))</a:t>
            </a:r>
          </a:p>
          <a:p>
            <a:r>
              <a:rPr lang="zh-CN" altLang="en-US" dirty="0"/>
              <a:t>R = np.zeros((nu, nm))</a:t>
            </a:r>
          </a:p>
          <a:p>
            <a:r>
              <a:rPr lang="zh-CN" altLang="en-US" dirty="0"/>
              <a:t>for line in df.itertuples():</a:t>
            </a:r>
          </a:p>
          <a:p>
            <a:r>
              <a:rPr lang="zh-CN" altLang="en-US" dirty="0"/>
              <a:t>    Y[line[1]-1, line[2]-1] = line[3]</a:t>
            </a:r>
          </a:p>
          <a:p>
            <a:r>
              <a:rPr lang="zh-CN" altLang="en-US" dirty="0"/>
              <a:t>    R[line[1]-1, line[2]-1] = 1</a:t>
            </a:r>
          </a:p>
        </p:txBody>
      </p:sp>
    </p:spTree>
    <p:extLst>
      <p:ext uri="{BB962C8B-B14F-4D97-AF65-F5344CB8AC3E}">
        <p14:creationId xmlns:p14="http://schemas.microsoft.com/office/powerpoint/2010/main" val="393393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Plot data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Collaborative Filtering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1580" y="1916832"/>
            <a:ext cx="7560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print</a:t>
            </a:r>
            <a:r>
              <a:rPr lang="zh-CN" altLang="en-US" dirty="0"/>
              <a:t>('Average rating for movie 1 (Toy Story): %0.2f' % \</a:t>
            </a:r>
          </a:p>
          <a:p>
            <a:r>
              <a:rPr lang="zh-CN" altLang="en-US" dirty="0"/>
              <a:t>    np.mean([ Y[0][x] for x in range(Y.shape[1]) if R[0][x] ]))</a:t>
            </a:r>
          </a:p>
          <a:p>
            <a:endParaRPr lang="zh-CN" altLang="en-US" dirty="0"/>
          </a:p>
          <a:p>
            <a:r>
              <a:rPr lang="zh-CN" altLang="en-US" dirty="0"/>
              <a:t># "Visualize the ratings matrix"</a:t>
            </a:r>
          </a:p>
          <a:p>
            <a:r>
              <a:rPr lang="zh-CN" altLang="en-US" dirty="0"/>
              <a:t>fig = plt.figure(figsize=(6,6*(1682./943.)))</a:t>
            </a:r>
          </a:p>
          <a:p>
            <a:r>
              <a:rPr lang="zh-CN" altLang="en-US" dirty="0"/>
              <a:t>dummy = plt.imshow(Y)</a:t>
            </a:r>
          </a:p>
          <a:p>
            <a:r>
              <a:rPr lang="zh-CN" altLang="en-US" dirty="0"/>
              <a:t>dummy = plt.colorbar()</a:t>
            </a:r>
          </a:p>
          <a:p>
            <a:r>
              <a:rPr lang="zh-CN" altLang="en-US" dirty="0"/>
              <a:t>dummy = plt.ylabel('Movies (%d)'% nm, fontsize=20)</a:t>
            </a:r>
          </a:p>
          <a:p>
            <a:r>
              <a:rPr lang="zh-CN" altLang="en-US" dirty="0"/>
              <a:t>dummy = plt.xlabel('Users (%d)'% nu, fontsize=20)</a:t>
            </a:r>
          </a:p>
          <a:p>
            <a:r>
              <a:rPr lang="zh-CN" altLang="en-US" dirty="0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410960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Initializing feature vector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For now, </a:t>
            </a:r>
            <a:r>
              <a:rPr lang="en-US" altLang="zh-CN" dirty="0" smtClean="0"/>
              <a:t>reduce </a:t>
            </a:r>
            <a:r>
              <a:rPr lang="en-US" altLang="zh-CN" dirty="0"/>
              <a:t>the data set size so that this runs faster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Collaborative Filtering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184482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nf = 10</a:t>
            </a:r>
          </a:p>
          <a:p>
            <a:r>
              <a:rPr lang="zh-CN" altLang="en-US" dirty="0"/>
              <a:t>X = np.random.rand(nm, nf)</a:t>
            </a:r>
          </a:p>
          <a:p>
            <a:r>
              <a:rPr lang="zh-CN" altLang="en-US" dirty="0"/>
              <a:t>Theta = np.random.rand(nu, nf)</a:t>
            </a:r>
          </a:p>
          <a:p>
            <a:r>
              <a:rPr lang="zh-CN" altLang="en-US" dirty="0"/>
              <a:t>print(X.shape)</a:t>
            </a:r>
          </a:p>
          <a:p>
            <a:r>
              <a:rPr lang="zh-CN" altLang="en-US" dirty="0"/>
              <a:t>print(Theta.shape)</a:t>
            </a:r>
          </a:p>
        </p:txBody>
      </p:sp>
      <p:sp>
        <p:nvSpPr>
          <p:cNvPr id="6" name="矩形 5"/>
          <p:cNvSpPr/>
          <p:nvPr/>
        </p:nvSpPr>
        <p:spPr>
          <a:xfrm>
            <a:off x="1115616" y="40770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nu = 4; nm = 5; nf = 3</a:t>
            </a:r>
          </a:p>
          <a:p>
            <a:r>
              <a:rPr lang="zh-CN" altLang="en-US" dirty="0"/>
              <a:t>X = X[:nm,:nf]</a:t>
            </a:r>
          </a:p>
          <a:p>
            <a:r>
              <a:rPr lang="zh-CN" altLang="en-US" dirty="0"/>
              <a:t>Theta = Theta[:nu,:nf]</a:t>
            </a:r>
          </a:p>
          <a:p>
            <a:r>
              <a:rPr lang="zh-CN" altLang="en-US" dirty="0"/>
              <a:t>Y = Y[:nm,:nu]</a:t>
            </a:r>
          </a:p>
          <a:p>
            <a:r>
              <a:rPr lang="zh-CN" altLang="en-US" dirty="0"/>
              <a:t>R = R[:nm,:nu]</a:t>
            </a:r>
          </a:p>
        </p:txBody>
      </p:sp>
    </p:spTree>
    <p:extLst>
      <p:ext uri="{BB962C8B-B14F-4D97-AF65-F5344CB8AC3E}">
        <p14:creationId xmlns:p14="http://schemas.microsoft.com/office/powerpoint/2010/main" val="2168623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Utility function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Collaborative Filtering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916832"/>
            <a:ext cx="79208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flattenParams(myX, myTheta):</a:t>
            </a:r>
          </a:p>
          <a:p>
            <a:r>
              <a:rPr lang="zh-CN" altLang="en-US" dirty="0"/>
              <a:t>    return np.concatenate((myX.flatten(),myTheta.flatten()))</a:t>
            </a:r>
          </a:p>
          <a:p>
            <a:endParaRPr lang="zh-CN" altLang="en-US" dirty="0"/>
          </a:p>
          <a:p>
            <a:r>
              <a:rPr lang="zh-CN" altLang="en-US" dirty="0"/>
              <a:t># A utility function to re-shape the X and Theta will probably come in handy</a:t>
            </a:r>
          </a:p>
          <a:p>
            <a:r>
              <a:rPr lang="zh-CN" altLang="en-US" dirty="0"/>
              <a:t>def reshapeParams(flattened_XandTheta, mynm, mynu, mynf):</a:t>
            </a:r>
          </a:p>
          <a:p>
            <a:r>
              <a:rPr lang="zh-CN" altLang="en-US" dirty="0"/>
              <a:t>    assert flattened_XandTheta.shape[0] == int(nm*nf+nu*nf)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reX = flattened_XandTheta[:int(mynm*mynf)].reshape((mynm,mynf))</a:t>
            </a:r>
          </a:p>
          <a:p>
            <a:r>
              <a:rPr lang="zh-CN" altLang="en-US" dirty="0"/>
              <a:t>    reTheta = flattened_XandTheta[int(mynm*mynf):].reshape((mynu,mynf))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return reX, reTheta</a:t>
            </a:r>
          </a:p>
        </p:txBody>
      </p:sp>
    </p:spTree>
    <p:extLst>
      <p:ext uri="{BB962C8B-B14F-4D97-AF65-F5344CB8AC3E}">
        <p14:creationId xmlns:p14="http://schemas.microsoft.com/office/powerpoint/2010/main" val="188341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Cost function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Collaborative Filtering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850801"/>
            <a:ext cx="8892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cofiCostFunc(myparams, myY, myR, mynu, mynm, mynf, mylambda = 0.):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# Unfold the X and Theta matrices from the flattened params</a:t>
            </a:r>
          </a:p>
          <a:p>
            <a:r>
              <a:rPr lang="zh-CN" altLang="en-US" dirty="0"/>
              <a:t>    myX, myTheta = reshapeParams(myparams, mynm, mynu, mynf)</a:t>
            </a:r>
          </a:p>
          <a:p>
            <a:r>
              <a:rPr lang="zh-CN" altLang="en-US" dirty="0"/>
              <a:t>  </a:t>
            </a:r>
          </a:p>
          <a:p>
            <a:r>
              <a:rPr lang="zh-CN" altLang="en-US" dirty="0"/>
              <a:t>    term1 = myX.dot(myTheta.T)</a:t>
            </a:r>
          </a:p>
          <a:p>
            <a:r>
              <a:rPr lang="zh-CN" altLang="en-US" dirty="0"/>
              <a:t>    term1 = np.multiply(term1,myR)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cost = 0.5 * np.sum( np.square(term1-myY) 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# Regularization items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zh-CN" altLang="en-US" dirty="0" smtClean="0"/>
              <a:t>cost </a:t>
            </a:r>
            <a:r>
              <a:rPr lang="zh-CN" altLang="en-US" dirty="0"/>
              <a:t>+= (mylambda/2.) * np.sum(np.square(myTheta))</a:t>
            </a:r>
          </a:p>
          <a:p>
            <a:r>
              <a:rPr lang="zh-CN" altLang="en-US" dirty="0"/>
              <a:t>    cost += (mylambda/2.) * np.sum(np.square(myX))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return </a:t>
            </a:r>
            <a:r>
              <a:rPr lang="zh-CN" altLang="en-US" dirty="0" smtClean="0"/>
              <a:t>cost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57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Testing the cost function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Collaborative Filtering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2060848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print('Cost with nu = 4, nm = 5, nf = 3 is %0.2f.' % \</a:t>
            </a:r>
          </a:p>
          <a:p>
            <a:r>
              <a:rPr lang="zh-CN" altLang="en-US" dirty="0"/>
              <a:t>    cofiCostFunc(flattenParams(X,Theta),Y,R,nu,nm,nf))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 smtClean="0"/>
              <a:t>print</a:t>
            </a:r>
            <a:r>
              <a:rPr lang="zh-CN" altLang="en-US" dirty="0"/>
              <a:t>('Cost with nu = 4, nm = 5, nf = 3 (and lambda = 1.5) is %0.2f.' % \</a:t>
            </a:r>
          </a:p>
          <a:p>
            <a:r>
              <a:rPr lang="zh-CN" altLang="en-US" dirty="0"/>
              <a:t>    cofiCostFunc(flattenParams(X,Theta),Y,R,nu,nm,nf,mylambda=1.5))</a:t>
            </a:r>
          </a:p>
        </p:txBody>
      </p:sp>
    </p:spTree>
    <p:extLst>
      <p:ext uri="{BB962C8B-B14F-4D97-AF65-F5344CB8AC3E}">
        <p14:creationId xmlns:p14="http://schemas.microsoft.com/office/powerpoint/2010/main" val="3178522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Gradient descent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Collaborative Filtering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844824"/>
            <a:ext cx="72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cofiGrad(myparams, myY, myR, mynu, mynm, mynf, mylambda = 0.):</a:t>
            </a:r>
          </a:p>
          <a:p>
            <a:r>
              <a:rPr lang="zh-CN" altLang="en-US" dirty="0"/>
              <a:t>    myX, myTheta = reshapeParams(myparams, mynm, mynu, mynf)</a:t>
            </a:r>
          </a:p>
          <a:p>
            <a:endParaRPr lang="zh-CN" altLang="en-US" dirty="0"/>
          </a:p>
          <a:p>
            <a:r>
              <a:rPr lang="zh-CN" altLang="en-US" dirty="0"/>
              <a:t>    term1 = myX.dot(myTheta.T)</a:t>
            </a:r>
          </a:p>
          <a:p>
            <a:r>
              <a:rPr lang="zh-CN" altLang="en-US" dirty="0"/>
              <a:t>    term1 = np.multiply(term1,myR)</a:t>
            </a:r>
          </a:p>
          <a:p>
            <a:r>
              <a:rPr lang="zh-CN" altLang="en-US" dirty="0"/>
              <a:t>    term1 -= myY</a:t>
            </a:r>
          </a:p>
          <a:p>
            <a:r>
              <a:rPr lang="zh-CN" altLang="en-US" dirty="0"/>
              <a:t>    Xgrad = term1.dot(myTheta)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Thetagrad = term1.T.dot(myX)</a:t>
            </a:r>
          </a:p>
          <a:p>
            <a:endParaRPr lang="zh-CN" altLang="en-US" dirty="0"/>
          </a:p>
          <a:p>
            <a:r>
              <a:rPr lang="zh-CN" altLang="en-US" dirty="0"/>
              <a:t>    Xgrad += mylambda * myX</a:t>
            </a:r>
          </a:p>
          <a:p>
            <a:r>
              <a:rPr lang="zh-CN" altLang="en-US" dirty="0"/>
              <a:t>    Thetagrad += mylambda * myTheta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return flattenParams(Xgrad, Thetagrad)</a:t>
            </a:r>
          </a:p>
        </p:txBody>
      </p:sp>
    </p:spTree>
    <p:extLst>
      <p:ext uri="{BB962C8B-B14F-4D97-AF65-F5344CB8AC3E}">
        <p14:creationId xmlns:p14="http://schemas.microsoft.com/office/powerpoint/2010/main" val="359174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Check gradients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Collaborative Filtering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700808"/>
            <a:ext cx="89289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checkGradient(myparams, myY, myR, mynu, mynm, mynf, mylambda = 0.):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print('Numerical Gradient \t cofiGrad \t\t Difference')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myeps = 0.0001</a:t>
            </a:r>
          </a:p>
          <a:p>
            <a:r>
              <a:rPr lang="zh-CN" altLang="en-US" dirty="0"/>
              <a:t>    nparams = len(myparams)</a:t>
            </a:r>
          </a:p>
          <a:p>
            <a:r>
              <a:rPr lang="zh-CN" altLang="en-US" dirty="0"/>
              <a:t>    epsvec = np.zeros(nparams)</a:t>
            </a:r>
          </a:p>
          <a:p>
            <a:endParaRPr lang="zh-CN" altLang="en-US" dirty="0"/>
          </a:p>
          <a:p>
            <a:r>
              <a:rPr lang="zh-CN" altLang="en-US" dirty="0"/>
              <a:t>    mygrads = cofiGrad(myparams,myY,myR,mynu,mynm,mynf,mylambda)</a:t>
            </a:r>
          </a:p>
          <a:p>
            <a:r>
              <a:rPr lang="zh-CN" altLang="en-US" dirty="0"/>
              <a:t>    for i in range(10):</a:t>
            </a:r>
          </a:p>
          <a:p>
            <a:r>
              <a:rPr lang="zh-CN" altLang="en-US" dirty="0"/>
              <a:t>        idx = np.random.randint(0,nparams)</a:t>
            </a:r>
          </a:p>
          <a:p>
            <a:r>
              <a:rPr lang="zh-CN" altLang="en-US" dirty="0"/>
              <a:t>        epsvec[idx] = myeps</a:t>
            </a:r>
          </a:p>
          <a:p>
            <a:r>
              <a:rPr lang="zh-CN" altLang="en-US" dirty="0"/>
              <a:t>        loss1 = cofiCostFunc(myparams-epsvec,myY,myR,mynu,mynm,mynf,mylambda)</a:t>
            </a:r>
          </a:p>
          <a:p>
            <a:r>
              <a:rPr lang="zh-CN" altLang="en-US" dirty="0"/>
              <a:t>        loss2 = cofiCostFunc(myparams+epsvec,myY,myR,mynu,mynm,mynf,mylambda)</a:t>
            </a:r>
          </a:p>
          <a:p>
            <a:r>
              <a:rPr lang="zh-CN" altLang="en-US" dirty="0"/>
              <a:t>        mygrad = (loss2 - loss1) / (2*myeps)</a:t>
            </a:r>
          </a:p>
          <a:p>
            <a:r>
              <a:rPr lang="zh-CN" altLang="en-US" dirty="0"/>
              <a:t>        epsvec[idx] = 0</a:t>
            </a:r>
          </a:p>
          <a:p>
            <a:r>
              <a:rPr lang="zh-CN" altLang="en-US" dirty="0"/>
              <a:t>        print('%0.15f \t %0.15f \t %0.15f' % \</a:t>
            </a:r>
          </a:p>
          <a:p>
            <a:r>
              <a:rPr lang="zh-CN" altLang="en-US" dirty="0"/>
              <a:t>        (mygrad, mygrads[idx],mygrad - mygrads[idx]))</a:t>
            </a:r>
          </a:p>
        </p:txBody>
      </p:sp>
    </p:spTree>
    <p:extLst>
      <p:ext uri="{BB962C8B-B14F-4D97-AF65-F5344CB8AC3E}">
        <p14:creationId xmlns:p14="http://schemas.microsoft.com/office/powerpoint/2010/main" val="90701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Anomaly Detection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Recommendation System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428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Check </a:t>
            </a:r>
            <a:r>
              <a:rPr lang="en-US" altLang="zh-CN" dirty="0" smtClean="0"/>
              <a:t>gradients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Then, go on to train the model with </a:t>
            </a:r>
            <a:r>
              <a:rPr lang="en-US" altLang="zh-CN" smtClean="0"/>
              <a:t>multiply steps…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Collaborative Filtering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916832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print("Checking gradient with lambda = 0...")</a:t>
            </a:r>
          </a:p>
          <a:p>
            <a:r>
              <a:rPr lang="zh-CN" altLang="en-US" dirty="0"/>
              <a:t>checkGradient(flattenParams(X,Theta),Y,R,nu,nm,nf)</a:t>
            </a:r>
          </a:p>
          <a:p>
            <a:r>
              <a:rPr lang="zh-CN" altLang="en-US" dirty="0"/>
              <a:t>print("\nChecking gradient with lambda = 1.5...")</a:t>
            </a:r>
          </a:p>
          <a:p>
            <a:r>
              <a:rPr lang="zh-CN" altLang="en-US" dirty="0"/>
              <a:t>checkGradient(flattenParams(X,Theta),Y,R,nu,nm,nf,mylambda = 1.5)</a:t>
            </a:r>
          </a:p>
        </p:txBody>
      </p:sp>
    </p:spTree>
    <p:extLst>
      <p:ext uri="{BB962C8B-B14F-4D97-AF65-F5344CB8AC3E}">
        <p14:creationId xmlns:p14="http://schemas.microsoft.com/office/powerpoint/2010/main" val="161836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Loading data from 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 format file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Anomaly Detection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1772816"/>
            <a:ext cx="80752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import scipy.io as </a:t>
            </a:r>
            <a:r>
              <a:rPr lang="en-US" altLang="zh-CN" dirty="0" err="1" smtClean="0"/>
              <a:t>sio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datafile</a:t>
            </a:r>
            <a:r>
              <a:rPr lang="en-US" altLang="zh-CN" dirty="0"/>
              <a:t> = 'data/ex8data1.mat'</a:t>
            </a:r>
          </a:p>
          <a:p>
            <a:r>
              <a:rPr lang="en-US" altLang="zh-CN" dirty="0"/>
              <a:t>mat = </a:t>
            </a:r>
            <a:r>
              <a:rPr lang="en-US" altLang="zh-CN" dirty="0" err="1"/>
              <a:t>scipy.io.loadmat</a:t>
            </a:r>
            <a:r>
              <a:rPr lang="en-US" altLang="zh-CN" dirty="0"/>
              <a:t>( </a:t>
            </a:r>
            <a:r>
              <a:rPr lang="en-US" altLang="zh-CN" dirty="0" err="1"/>
              <a:t>datafile</a:t>
            </a:r>
            <a:r>
              <a:rPr lang="en-US" altLang="zh-CN" dirty="0"/>
              <a:t> )</a:t>
            </a:r>
          </a:p>
          <a:p>
            <a:r>
              <a:rPr lang="en-US" altLang="zh-CN" dirty="0"/>
              <a:t>X = mat['X']</a:t>
            </a:r>
          </a:p>
          <a:p>
            <a:r>
              <a:rPr lang="en-US" altLang="zh-CN" dirty="0" err="1"/>
              <a:t>ycv</a:t>
            </a:r>
            <a:r>
              <a:rPr lang="en-US" altLang="zh-CN" dirty="0"/>
              <a:t> = mat['yval']</a:t>
            </a:r>
          </a:p>
          <a:p>
            <a:r>
              <a:rPr lang="en-US" altLang="zh-CN" dirty="0" err="1"/>
              <a:t>Xcv</a:t>
            </a:r>
            <a:r>
              <a:rPr lang="en-US" altLang="zh-CN" dirty="0"/>
              <a:t> = mat['</a:t>
            </a:r>
            <a:r>
              <a:rPr lang="en-US" altLang="zh-CN" dirty="0" err="1"/>
              <a:t>Xval</a:t>
            </a:r>
            <a:r>
              <a:rPr lang="en-US" altLang="zh-CN" dirty="0"/>
              <a:t>']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Plot data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Anomaly Detection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988840"/>
            <a:ext cx="66247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plotData</a:t>
            </a:r>
            <a:r>
              <a:rPr lang="en-US" altLang="zh-CN" dirty="0"/>
              <a:t>(</a:t>
            </a:r>
            <a:r>
              <a:rPr lang="en-US" altLang="zh-CN" dirty="0" err="1"/>
              <a:t>myX</a:t>
            </a:r>
            <a:r>
              <a:rPr lang="en-US" altLang="zh-CN" dirty="0"/>
              <a:t>, </a:t>
            </a:r>
            <a:r>
              <a:rPr lang="en-US" altLang="zh-CN" dirty="0" err="1"/>
              <a:t>newFig</a:t>
            </a:r>
            <a:r>
              <a:rPr lang="en-US" altLang="zh-CN" dirty="0"/>
              <a:t>=False):</a:t>
            </a:r>
          </a:p>
          <a:p>
            <a:r>
              <a:rPr lang="en-US" altLang="zh-CN" dirty="0"/>
              <a:t>    if </a:t>
            </a:r>
            <a:r>
              <a:rPr lang="en-US" altLang="zh-CN" dirty="0" err="1"/>
              <a:t>newFig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plt.figure</a:t>
            </a:r>
            <a:r>
              <a:rPr lang="en-US" altLang="zh-CN" dirty="0"/>
              <a:t>(</a:t>
            </a:r>
            <a:r>
              <a:rPr lang="en-US" altLang="zh-CN" dirty="0" err="1"/>
              <a:t>figsize</a:t>
            </a:r>
            <a:r>
              <a:rPr lang="en-US" altLang="zh-CN" dirty="0"/>
              <a:t>=(8,6))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plt.plot</a:t>
            </a:r>
            <a:r>
              <a:rPr lang="en-US" altLang="zh-CN" dirty="0"/>
              <a:t>(</a:t>
            </a:r>
            <a:r>
              <a:rPr lang="en-US" altLang="zh-CN" dirty="0" err="1"/>
              <a:t>myX</a:t>
            </a:r>
            <a:r>
              <a:rPr lang="en-US" altLang="zh-CN" dirty="0"/>
              <a:t>[:,0],</a:t>
            </a:r>
            <a:r>
              <a:rPr lang="en-US" altLang="zh-CN" dirty="0" err="1"/>
              <a:t>myX</a:t>
            </a:r>
            <a:r>
              <a:rPr lang="en-US" altLang="zh-CN" dirty="0"/>
              <a:t>[:,1],'b+')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plt.xlabel</a:t>
            </a:r>
            <a:r>
              <a:rPr lang="en-US" altLang="zh-CN" dirty="0"/>
              <a:t>('Latency [</a:t>
            </a:r>
            <a:r>
              <a:rPr lang="en-US" altLang="zh-CN" dirty="0" err="1"/>
              <a:t>ms</a:t>
            </a:r>
            <a:r>
              <a:rPr lang="en-US" altLang="zh-CN" dirty="0"/>
              <a:t>]',</a:t>
            </a:r>
            <a:r>
              <a:rPr lang="en-US" altLang="zh-CN" dirty="0" err="1"/>
              <a:t>fontsize</a:t>
            </a:r>
            <a:r>
              <a:rPr lang="en-US" altLang="zh-CN" dirty="0"/>
              <a:t>=16)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plt.ylabel</a:t>
            </a:r>
            <a:r>
              <a:rPr lang="en-US" altLang="zh-CN" dirty="0"/>
              <a:t>('Throughput [</a:t>
            </a:r>
            <a:r>
              <a:rPr lang="en-US" altLang="zh-CN" dirty="0" err="1"/>
              <a:t>mb</a:t>
            </a:r>
            <a:r>
              <a:rPr lang="en-US" altLang="zh-CN" dirty="0"/>
              <a:t>/s]',</a:t>
            </a:r>
            <a:r>
              <a:rPr lang="en-US" altLang="zh-CN" dirty="0" err="1"/>
              <a:t>fontsize</a:t>
            </a:r>
            <a:r>
              <a:rPr lang="en-US" altLang="zh-CN" dirty="0"/>
              <a:t>=16)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plt.grid</a:t>
            </a:r>
            <a:r>
              <a:rPr lang="en-US" altLang="zh-CN" dirty="0"/>
              <a:t>(True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plotData</a:t>
            </a:r>
            <a:r>
              <a:rPr lang="en-US" altLang="zh-CN" dirty="0"/>
              <a:t>(X)</a:t>
            </a:r>
          </a:p>
          <a:p>
            <a:r>
              <a:rPr lang="en-US" altLang="zh-CN" dirty="0" err="1"/>
              <a:t>plt.show</a:t>
            </a:r>
            <a:r>
              <a:rPr lang="en-US" altLang="zh-CN" dirty="0" smtClean="0"/>
              <a:t>()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396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Learn the parameters for Gaussian model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Anomaly Detection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989301"/>
            <a:ext cx="77048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getGaussianParams(myX,useMultivariate = True):</a:t>
            </a:r>
          </a:p>
          <a:p>
            <a:r>
              <a:rPr lang="zh-CN" altLang="en-US" dirty="0"/>
              <a:t>    m = myX.shape[0]</a:t>
            </a:r>
          </a:p>
          <a:p>
            <a:r>
              <a:rPr lang="zh-CN" altLang="en-US" dirty="0"/>
              <a:t>    mu = np.mean(myX,axis=0)</a:t>
            </a:r>
          </a:p>
          <a:p>
            <a:r>
              <a:rPr lang="zh-CN" altLang="en-US" dirty="0"/>
              <a:t>    if not useMultivariate:</a:t>
            </a:r>
          </a:p>
          <a:p>
            <a:r>
              <a:rPr lang="zh-CN" altLang="en-US" dirty="0"/>
              <a:t>        sigma2 = np.sum(np.square(myX-mu),axis=0)/float(m)</a:t>
            </a:r>
          </a:p>
          <a:p>
            <a:r>
              <a:rPr lang="zh-CN" altLang="en-US" dirty="0"/>
              <a:t>        return mu, sigma2</a:t>
            </a:r>
          </a:p>
          <a:p>
            <a:r>
              <a:rPr lang="zh-CN" altLang="en-US" dirty="0"/>
              <a:t>    else:</a:t>
            </a:r>
          </a:p>
          <a:p>
            <a:r>
              <a:rPr lang="zh-CN" altLang="en-US" dirty="0"/>
              <a:t>        sigma2 = ((myX-mu).T.dot(myX-mu))/float(m)</a:t>
            </a:r>
          </a:p>
          <a:p>
            <a:r>
              <a:rPr lang="zh-CN" altLang="en-US" dirty="0"/>
              <a:t>        return mu, sigma</a:t>
            </a:r>
            <a:r>
              <a:rPr lang="zh-CN" altLang="en-US" dirty="0" smtClean="0"/>
              <a:t>2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mu, sig2 = </a:t>
            </a:r>
            <a:r>
              <a:rPr lang="en-US" altLang="zh-CN" dirty="0" err="1"/>
              <a:t>getGaussianParams</a:t>
            </a:r>
            <a:r>
              <a:rPr lang="en-US" altLang="zh-CN" dirty="0"/>
              <a:t>(X, </a:t>
            </a:r>
            <a:r>
              <a:rPr lang="en-US" altLang="zh-CN" dirty="0" err="1"/>
              <a:t>useMultivariate</a:t>
            </a:r>
            <a:r>
              <a:rPr lang="en-US" altLang="zh-CN" dirty="0"/>
              <a:t> = True)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25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Gaussian Model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Anomaly Detection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913304"/>
            <a:ext cx="76328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gaus(myX, mymu, mysig2):</a:t>
            </a:r>
          </a:p>
          <a:p>
            <a:r>
              <a:rPr lang="zh-CN" altLang="en-US" dirty="0"/>
              <a:t>    m = myX.shape[0]</a:t>
            </a:r>
          </a:p>
          <a:p>
            <a:r>
              <a:rPr lang="zh-CN" altLang="en-US" dirty="0"/>
              <a:t>    n = myX.shape[1]</a:t>
            </a:r>
          </a:p>
          <a:p>
            <a:r>
              <a:rPr lang="zh-CN" altLang="en-US" dirty="0"/>
              <a:t>    if np.ndim(mysig2) == 1:</a:t>
            </a:r>
          </a:p>
          <a:p>
            <a:r>
              <a:rPr lang="zh-CN" altLang="en-US" dirty="0"/>
              <a:t>        mysig2 = np.diag(mysig2)</a:t>
            </a:r>
          </a:p>
          <a:p>
            <a:endParaRPr lang="zh-CN" altLang="en-US" dirty="0"/>
          </a:p>
          <a:p>
            <a:r>
              <a:rPr lang="zh-CN" altLang="en-US" dirty="0"/>
              <a:t>    norm = 1./(np.power((2*np.pi), n/2)*np.sqrt(np.linalg.det(mysig2)))</a:t>
            </a:r>
          </a:p>
          <a:p>
            <a:r>
              <a:rPr lang="zh-CN" altLang="en-US" dirty="0"/>
              <a:t>    myinv = np.linalg.inv(mysig2)</a:t>
            </a:r>
          </a:p>
          <a:p>
            <a:r>
              <a:rPr lang="zh-CN" altLang="en-US" dirty="0"/>
              <a:t>    myexp = np.zeros((m,1))</a:t>
            </a:r>
          </a:p>
          <a:p>
            <a:r>
              <a:rPr lang="zh-CN" altLang="en-US" dirty="0"/>
              <a:t>    for irow in range(m):</a:t>
            </a:r>
          </a:p>
          <a:p>
            <a:r>
              <a:rPr lang="zh-CN" altLang="en-US" dirty="0"/>
              <a:t>        xrow = myX[irow]</a:t>
            </a:r>
          </a:p>
          <a:p>
            <a:r>
              <a:rPr lang="zh-CN" altLang="en-US" dirty="0"/>
              <a:t>        myexp[irow] = np.exp(-0.5*((xrow-mymu).T).dot(myinv).dot(xrow-mymu))</a:t>
            </a:r>
          </a:p>
          <a:p>
            <a:r>
              <a:rPr lang="zh-CN" altLang="en-US" dirty="0"/>
              <a:t>    return norm*myexp</a:t>
            </a:r>
          </a:p>
        </p:txBody>
      </p:sp>
    </p:spTree>
    <p:extLst>
      <p:ext uri="{BB962C8B-B14F-4D97-AF65-F5344CB8AC3E}">
        <p14:creationId xmlns:p14="http://schemas.microsoft.com/office/powerpoint/2010/main" val="77118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Plot contours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Anomaly Detection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772816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plotContours(mymu, mysigma2, newFig=False, useMultivariate = True):</a:t>
            </a:r>
          </a:p>
          <a:p>
            <a:r>
              <a:rPr lang="zh-CN" altLang="en-US" dirty="0"/>
              <a:t>    delta = .5</a:t>
            </a:r>
          </a:p>
          <a:p>
            <a:r>
              <a:rPr lang="zh-CN" altLang="en-US" dirty="0"/>
              <a:t>    myx = np.arange(0,30,delta)</a:t>
            </a:r>
          </a:p>
          <a:p>
            <a:r>
              <a:rPr lang="zh-CN" altLang="en-US" dirty="0"/>
              <a:t>    myy = np.arange(0,30,delta)</a:t>
            </a:r>
          </a:p>
          <a:p>
            <a:r>
              <a:rPr lang="zh-CN" altLang="en-US" dirty="0"/>
              <a:t>    meshx, meshy = np.meshgrid(myx, myy)</a:t>
            </a:r>
          </a:p>
          <a:p>
            <a:r>
              <a:rPr lang="zh-CN" altLang="en-US" dirty="0"/>
              <a:t>    coord_list = [ entry.ravel() for entry in (meshx, meshy) ]</a:t>
            </a:r>
          </a:p>
          <a:p>
            <a:r>
              <a:rPr lang="zh-CN" altLang="en-US" dirty="0"/>
              <a:t>    points = np.vstack(coord_list).T</a:t>
            </a:r>
          </a:p>
          <a:p>
            <a:r>
              <a:rPr lang="zh-CN" altLang="en-US" dirty="0"/>
              <a:t>    myz = gaus(points, mymu, mysigma2)</a:t>
            </a:r>
          </a:p>
          <a:p>
            <a:r>
              <a:rPr lang="zh-CN" altLang="en-US" dirty="0" smtClean="0"/>
              <a:t>    myz </a:t>
            </a:r>
            <a:r>
              <a:rPr lang="zh-CN" altLang="en-US" dirty="0"/>
              <a:t>= myz.reshape((myx.shape[0],myx.shape[0]))</a:t>
            </a:r>
          </a:p>
          <a:p>
            <a:endParaRPr lang="zh-CN" altLang="en-US" dirty="0"/>
          </a:p>
          <a:p>
            <a:r>
              <a:rPr lang="zh-CN" altLang="en-US" dirty="0"/>
              <a:t>    if newFig: plt.figure(figsize=(6,4))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cont_levels = [10**exp for exp in range(-20,0,3)]</a:t>
            </a:r>
          </a:p>
          <a:p>
            <a:r>
              <a:rPr lang="zh-CN" altLang="en-US" dirty="0"/>
              <a:t>    mycont = plt.contour(meshx, meshy, myz, levels=cont_levels)</a:t>
            </a:r>
          </a:p>
          <a:p>
            <a:endParaRPr lang="zh-CN" altLang="en-US" dirty="0"/>
          </a:p>
          <a:p>
            <a:r>
              <a:rPr lang="zh-CN" altLang="en-US" dirty="0"/>
              <a:t>    plt.title('Gaussian Contours',fontsize=16)</a:t>
            </a:r>
          </a:p>
        </p:txBody>
      </p:sp>
    </p:spTree>
    <p:extLst>
      <p:ext uri="{BB962C8B-B14F-4D97-AF65-F5344CB8AC3E}">
        <p14:creationId xmlns:p14="http://schemas.microsoft.com/office/powerpoint/2010/main" val="136271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Plot data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Anomaly Detection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988840"/>
            <a:ext cx="8208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plotData(X, newFig=True)</a:t>
            </a:r>
          </a:p>
          <a:p>
            <a:r>
              <a:rPr lang="zh-CN" altLang="en-US" dirty="0"/>
              <a:t>useMV = False</a:t>
            </a:r>
          </a:p>
          <a:p>
            <a:r>
              <a:rPr lang="zh-CN" altLang="en-US" dirty="0"/>
              <a:t>plotContours(*getGaussianParams(X, useMV), newFig=False, useMultivariate = useMV)</a:t>
            </a:r>
          </a:p>
          <a:p>
            <a:r>
              <a:rPr lang="zh-CN" altLang="en-US" dirty="0"/>
              <a:t>plt.show()</a:t>
            </a:r>
          </a:p>
          <a:p>
            <a:endParaRPr lang="zh-CN" altLang="en-US" dirty="0"/>
          </a:p>
          <a:p>
            <a:r>
              <a:rPr lang="zh-CN" altLang="en-US" dirty="0"/>
              <a:t># Then contours with multivariate gaussian:</a:t>
            </a:r>
          </a:p>
          <a:p>
            <a:r>
              <a:rPr lang="zh-CN" altLang="en-US" dirty="0"/>
              <a:t>plotData(X, newFig=True)</a:t>
            </a:r>
          </a:p>
          <a:p>
            <a:r>
              <a:rPr lang="zh-CN" altLang="en-US" dirty="0"/>
              <a:t>useMV = True</a:t>
            </a:r>
          </a:p>
          <a:p>
            <a:r>
              <a:rPr lang="zh-CN" altLang="en-US" dirty="0"/>
              <a:t>plotContours(*getGaussianParams(X, useMV), newFig=False, useMultivariate = useMV)</a:t>
            </a:r>
          </a:p>
          <a:p>
            <a:r>
              <a:rPr lang="zh-CN" altLang="en-US" dirty="0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230819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Computing F1-score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Anomaly Detection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1387" y="1988840"/>
            <a:ext cx="74212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computeF1(predVec, trueVec):</a:t>
            </a:r>
          </a:p>
          <a:p>
            <a:r>
              <a:rPr lang="zh-CN" altLang="en-US" dirty="0"/>
              <a:t>    P, R = 0., 0.</a:t>
            </a:r>
          </a:p>
          <a:p>
            <a:r>
              <a:rPr lang="zh-CN" altLang="en-US" dirty="0"/>
              <a:t>    if float(np.sum(predVec)):</a:t>
            </a:r>
          </a:p>
          <a:p>
            <a:r>
              <a:rPr lang="zh-CN" altLang="en-US" dirty="0"/>
              <a:t>        P = np.sum([int(trueVec[x]) for x in range(predVec.shape[0]) \</a:t>
            </a:r>
          </a:p>
          <a:p>
            <a:r>
              <a:rPr lang="zh-CN" altLang="en-US" dirty="0"/>
              <a:t>                    if predVec[x]]) / float(np.sum(predVec))</a:t>
            </a:r>
          </a:p>
          <a:p>
            <a:r>
              <a:rPr lang="zh-CN" altLang="en-US" dirty="0"/>
              <a:t>    if float(np.sum(trueVec)):</a:t>
            </a:r>
          </a:p>
          <a:p>
            <a:r>
              <a:rPr lang="zh-CN" altLang="en-US" dirty="0"/>
              <a:t>        R = np.sum([int(predVec[x]) for x in range(trueVec.shape[0]) \</a:t>
            </a:r>
          </a:p>
          <a:p>
            <a:r>
              <a:rPr lang="zh-CN" altLang="en-US" dirty="0"/>
              <a:t>                    if trueVec[x]]) / float(np.sum(trueVec))</a:t>
            </a:r>
          </a:p>
          <a:p>
            <a:r>
              <a:rPr lang="zh-CN" altLang="en-US" dirty="0"/>
              <a:t>        </a:t>
            </a:r>
          </a:p>
          <a:p>
            <a:r>
              <a:rPr lang="zh-CN" altLang="en-US" dirty="0"/>
              <a:t>    return 2*P*R/(P+R) if (P+R) else 0</a:t>
            </a:r>
          </a:p>
        </p:txBody>
      </p:sp>
    </p:spTree>
    <p:extLst>
      <p:ext uri="{BB962C8B-B14F-4D97-AF65-F5344CB8AC3E}">
        <p14:creationId xmlns:p14="http://schemas.microsoft.com/office/powerpoint/2010/main" val="203784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2328</Words>
  <Application>Microsoft Office PowerPoint</Application>
  <PresentationFormat>全屏显示(4:3)</PresentationFormat>
  <Paragraphs>262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思源黑体 CN Light</vt:lpstr>
      <vt:lpstr>腾祥嘉丽线黑简</vt:lpstr>
      <vt:lpstr>宋体</vt:lpstr>
      <vt:lpstr>Open Sans Light</vt:lpstr>
      <vt:lpstr>Calibri</vt:lpstr>
      <vt:lpstr>Source Han Sans Light</vt:lpstr>
      <vt:lpstr>Wingdings</vt:lpstr>
      <vt:lpstr>Times New Roman</vt:lpstr>
      <vt:lpstr>Arial</vt:lpstr>
      <vt:lpstr>Office 主题​​</vt:lpstr>
      <vt:lpstr>Anomaly Detection and Recommendation System</vt:lpstr>
      <vt:lpstr>Outline</vt:lpstr>
      <vt:lpstr>Anomaly Detection</vt:lpstr>
      <vt:lpstr>Anomaly Detection</vt:lpstr>
      <vt:lpstr>Anomaly Detection</vt:lpstr>
      <vt:lpstr>Anomaly Detection</vt:lpstr>
      <vt:lpstr>Anomaly Detection</vt:lpstr>
      <vt:lpstr>Anomaly Detection</vt:lpstr>
      <vt:lpstr>Anomaly Detection</vt:lpstr>
      <vt:lpstr>Anomaly Detection</vt:lpstr>
      <vt:lpstr>Anomaly Detection</vt:lpstr>
      <vt:lpstr>Collaborative Filtering</vt:lpstr>
      <vt:lpstr>Collaborative Filtering</vt:lpstr>
      <vt:lpstr>Collaborative Filtering</vt:lpstr>
      <vt:lpstr>Collaborative Filtering</vt:lpstr>
      <vt:lpstr>Collaborative Filtering</vt:lpstr>
      <vt:lpstr>Collaborative Filtering</vt:lpstr>
      <vt:lpstr>Collaborative Filtering</vt:lpstr>
      <vt:lpstr>Collaborative Filtering</vt:lpstr>
      <vt:lpstr>Collaborative Filtering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Amanda</cp:lastModifiedBy>
  <cp:revision>141</cp:revision>
  <dcterms:created xsi:type="dcterms:W3CDTF">2016-11-29T04:36:55Z</dcterms:created>
  <dcterms:modified xsi:type="dcterms:W3CDTF">2018-05-23T14:47:14Z</dcterms:modified>
</cp:coreProperties>
</file>