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7" r:id="rId8"/>
    <p:sldId id="266" r:id="rId9"/>
    <p:sldId id="265" r:id="rId10"/>
    <p:sldId id="268" r:id="rId11"/>
  </p:sldIdLst>
  <p:sldSz cx="9144000" cy="6858000" type="screen4x3"/>
  <p:notesSz cx="6858000" cy="9144000"/>
  <p:embeddedFontLst>
    <p:embeddedFont>
      <p:font typeface="Open Sans Light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腾祥嘉丽线黑简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6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SVM and Parameter Selection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2018-5-3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Grid_Search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 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sklearn.svm import SVC</a:t>
            </a:r>
          </a:p>
          <a:p>
            <a:r>
              <a:rPr lang="zh-CN" altLang="en-US" dirty="0" smtClean="0"/>
              <a:t>from </a:t>
            </a:r>
            <a:r>
              <a:rPr lang="zh-CN" altLang="en-US" dirty="0"/>
              <a:t>sklearn.grid_search import </a:t>
            </a:r>
            <a:r>
              <a:rPr lang="zh-CN" altLang="en-US" dirty="0" smtClean="0"/>
              <a:t>GridSearchCV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parameters = {'kernel':('linear', 'rbf'), 'C':[1, 10]}</a:t>
            </a:r>
          </a:p>
          <a:p>
            <a:r>
              <a:rPr lang="zh-CN" altLang="en-US" dirty="0"/>
              <a:t>svr = SVC()</a:t>
            </a:r>
          </a:p>
          <a:p>
            <a:r>
              <a:rPr lang="zh-CN" altLang="en-US" dirty="0"/>
              <a:t>clf = GridSearchCV(svr, parameters)</a:t>
            </a:r>
          </a:p>
          <a:p>
            <a:r>
              <a:rPr lang="zh-CN" altLang="en-US" dirty="0"/>
              <a:t>clf.fit(x_train, y_train)</a:t>
            </a:r>
          </a:p>
          <a:p>
            <a:endParaRPr lang="zh-CN" altLang="en-US" dirty="0"/>
          </a:p>
          <a:p>
            <a:r>
              <a:rPr lang="zh-CN" altLang="en-US" dirty="0"/>
              <a:t>print(clf.grid_scores_)</a:t>
            </a:r>
          </a:p>
          <a:p>
            <a:r>
              <a:rPr lang="zh-CN" altLang="en-US" dirty="0"/>
              <a:t>print(clf.best_estimator_)</a:t>
            </a:r>
          </a:p>
          <a:p>
            <a:r>
              <a:rPr lang="zh-CN" altLang="en-US" dirty="0"/>
              <a:t>print(clf.best_score_)</a:t>
            </a:r>
          </a:p>
          <a:p>
            <a:r>
              <a:rPr lang="zh-CN" altLang="en-US" dirty="0"/>
              <a:t>print(clf.best_params_)</a:t>
            </a:r>
          </a:p>
        </p:txBody>
      </p:sp>
    </p:spTree>
    <p:extLst>
      <p:ext uri="{BB962C8B-B14F-4D97-AF65-F5344CB8AC3E}">
        <p14:creationId xmlns:p14="http://schemas.microsoft.com/office/powerpoint/2010/main" val="1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SVM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Metrics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 Test Split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Cross-validation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mtClean="0"/>
              <a:t>Kfold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mtClean="0"/>
              <a:t>Grid Search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8075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sklearn.svm import SVC</a:t>
            </a:r>
          </a:p>
          <a:p>
            <a:r>
              <a:rPr lang="zh-CN" altLang="en-US" dirty="0"/>
              <a:t># C Penalty parameter C of the error term </a:t>
            </a:r>
          </a:p>
          <a:p>
            <a:r>
              <a:rPr lang="zh-CN" altLang="en-US" dirty="0"/>
              <a:t># kernel Specifies the kernel type to be used in the algorithm. It must be one of ‘linear’, ‘poly’, ‘rbf’, ‘sigmoid’, ‘precomputed’ (default=rbf)</a:t>
            </a:r>
          </a:p>
          <a:p>
            <a:r>
              <a:rPr lang="zh-CN" altLang="en-US" dirty="0"/>
              <a:t>clf = SVC()</a:t>
            </a:r>
          </a:p>
          <a:p>
            <a:r>
              <a:rPr lang="zh-CN" altLang="en-US" dirty="0"/>
              <a:t>save_file = os.path.join('result', 'svm.csv')</a:t>
            </a:r>
          </a:p>
          <a:p>
            <a:endParaRPr lang="zh-CN" altLang="en-US" dirty="0"/>
          </a:p>
          <a:p>
            <a:r>
              <a:rPr lang="zh-CN" altLang="en-US" dirty="0"/>
              <a:t>clf.fit(x_train, y_train)</a:t>
            </a:r>
          </a:p>
          <a:p>
            <a:r>
              <a:rPr lang="zh-CN" altLang="en-US" dirty="0"/>
              <a:t>y_pred = clf.predict(x_test)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F1-Score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1158304"/>
            <a:ext cx="6120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sklearn.metrics import precision_score, recall_score, accuracy_score, f1_score</a:t>
            </a:r>
          </a:p>
          <a:p>
            <a:r>
              <a:rPr lang="zh-CN" altLang="en-US" dirty="0"/>
              <a:t>y_true = [0, 1, 2, 0, 1, 2]</a:t>
            </a:r>
          </a:p>
          <a:p>
            <a:r>
              <a:rPr lang="zh-CN" altLang="en-US" dirty="0"/>
              <a:t>y_pred = [0, 2, 1, 0, 0, 1]</a:t>
            </a:r>
          </a:p>
          <a:p>
            <a:endParaRPr lang="zh-CN" altLang="en-US" dirty="0"/>
          </a:p>
          <a:p>
            <a:r>
              <a:rPr lang="zh-CN" altLang="en-US" dirty="0"/>
              <a:t>print(precision_score(y_true, y_pred, average='macro'))</a:t>
            </a:r>
          </a:p>
          <a:p>
            <a:r>
              <a:rPr lang="zh-CN" altLang="en-US" dirty="0"/>
              <a:t>print(precision_score(y_true, y_pred, average='micro'))</a:t>
            </a:r>
          </a:p>
          <a:p>
            <a:r>
              <a:rPr lang="zh-CN" altLang="en-US" dirty="0"/>
              <a:t>print(precision_score(y_true, y_pred, average=None))</a:t>
            </a:r>
          </a:p>
          <a:p>
            <a:endParaRPr lang="zh-CN" altLang="en-US" dirty="0"/>
          </a:p>
          <a:p>
            <a:r>
              <a:rPr lang="zh-CN" altLang="en-US" dirty="0"/>
              <a:t>print(recall_score(y_true, y_pred, average='macro'))</a:t>
            </a:r>
          </a:p>
          <a:p>
            <a:r>
              <a:rPr lang="zh-CN" altLang="en-US" dirty="0"/>
              <a:t>print(recall_score(y_true, y_pred, average='micro'))</a:t>
            </a:r>
          </a:p>
          <a:p>
            <a:r>
              <a:rPr lang="zh-CN" altLang="en-US" dirty="0"/>
              <a:t>print(recall_score(y_true, y_pred, average=None))</a:t>
            </a:r>
          </a:p>
          <a:p>
            <a:endParaRPr lang="zh-CN" altLang="en-US" dirty="0"/>
          </a:p>
          <a:p>
            <a:r>
              <a:rPr lang="zh-CN" altLang="en-US" dirty="0"/>
              <a:t>print(accuracy_score(y_true, y_pred))</a:t>
            </a:r>
          </a:p>
          <a:p>
            <a:endParaRPr lang="zh-CN" altLang="en-US" dirty="0"/>
          </a:p>
          <a:p>
            <a:r>
              <a:rPr lang="zh-CN" altLang="en-US" dirty="0"/>
              <a:t>print(f1_score(y_true, y_pred, average='macro'))</a:t>
            </a:r>
          </a:p>
          <a:p>
            <a:r>
              <a:rPr lang="zh-CN" altLang="en-US" dirty="0"/>
              <a:t>print(f1_score(y_true, y_pred, average='micro'))</a:t>
            </a:r>
          </a:p>
          <a:p>
            <a:r>
              <a:rPr lang="zh-CN" altLang="en-US" dirty="0"/>
              <a:t>print(f1_score(y_true, y_pred, average=None))</a:t>
            </a:r>
          </a:p>
        </p:txBody>
      </p:sp>
    </p:spTree>
    <p:extLst>
      <p:ext uri="{BB962C8B-B14F-4D97-AF65-F5344CB8AC3E}">
        <p14:creationId xmlns:p14="http://schemas.microsoft.com/office/powerpoint/2010/main" val="17873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Root Mean Squared Error (MSE)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Mean Absolute Error (MAE)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Pearson correlation </a:t>
            </a:r>
            <a:r>
              <a:rPr lang="en-US" altLang="zh-CN" dirty="0" smtClean="0"/>
              <a:t>coefficient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Spearman </a:t>
            </a:r>
            <a:r>
              <a:rPr lang="en-US" altLang="zh-CN" dirty="0"/>
              <a:t>correlation </a:t>
            </a:r>
            <a:r>
              <a:rPr lang="en-US" altLang="zh-CN" dirty="0" smtClean="0"/>
              <a:t>coefficient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573016"/>
            <a:ext cx="7571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sklearn.metrics import mean_squared_error, mean_absolute_error</a:t>
            </a:r>
          </a:p>
          <a:p>
            <a:r>
              <a:rPr lang="zh-CN" altLang="en-US" dirty="0"/>
              <a:t>from scipy.stats import pearsonr, spearmanr</a:t>
            </a:r>
          </a:p>
          <a:p>
            <a:endParaRPr lang="zh-CN" altLang="en-US" dirty="0"/>
          </a:p>
          <a:p>
            <a:r>
              <a:rPr lang="zh-CN" altLang="en-US" dirty="0"/>
              <a:t>y_true = [3, -0.5, 2, 7]</a:t>
            </a:r>
          </a:p>
          <a:p>
            <a:r>
              <a:rPr lang="zh-CN" altLang="en-US" dirty="0"/>
              <a:t>y_pred = [2.5, 0.0, 2, 8]</a:t>
            </a:r>
          </a:p>
          <a:p>
            <a:endParaRPr lang="zh-CN" altLang="en-US" dirty="0"/>
          </a:p>
          <a:p>
            <a:r>
              <a:rPr lang="zh-CN" altLang="en-US" dirty="0"/>
              <a:t>print(mean_absolute_error(y_true, y_pred))</a:t>
            </a:r>
          </a:p>
          <a:p>
            <a:r>
              <a:rPr lang="zh-CN" altLang="en-US" dirty="0"/>
              <a:t>print(mean_squared_error(y_true, y_pred))</a:t>
            </a:r>
          </a:p>
          <a:p>
            <a:r>
              <a:rPr lang="zh-CN" altLang="en-US" dirty="0"/>
              <a:t>print(pearsonr(y_true, y_pred))</a:t>
            </a:r>
          </a:p>
          <a:p>
            <a:r>
              <a:rPr lang="zh-CN" altLang="en-US" dirty="0"/>
              <a:t>print(spearmanr(y_true, y_pred))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81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Model_selection.train_test_split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 Test Split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sklearn.model_selection import train_test_split</a:t>
            </a:r>
          </a:p>
          <a:p>
            <a:endParaRPr lang="zh-CN" altLang="en-US" dirty="0"/>
          </a:p>
          <a:p>
            <a:r>
              <a:rPr lang="zh-CN" altLang="en-US" dirty="0"/>
              <a:t>print('Before split...')</a:t>
            </a:r>
          </a:p>
          <a:p>
            <a:r>
              <a:rPr lang="zh-CN" altLang="en-US" dirty="0"/>
              <a:t>print(x_train.shape)</a:t>
            </a:r>
          </a:p>
          <a:p>
            <a:r>
              <a:rPr lang="zh-CN" altLang="en-US" dirty="0"/>
              <a:t>print(y_train.shape)</a:t>
            </a:r>
          </a:p>
          <a:p>
            <a:endParaRPr lang="zh-CN" altLang="en-US" dirty="0"/>
          </a:p>
          <a:p>
            <a:r>
              <a:rPr lang="zh-CN" altLang="en-US" dirty="0"/>
              <a:t>X_train, X_dev, y_train, y_dev = train_test_split(</a:t>
            </a:r>
          </a:p>
          <a:p>
            <a:r>
              <a:rPr lang="zh-CN" altLang="en-US" dirty="0"/>
              <a:t>    x_train, y_train, test_size=0.2, random_state=0)</a:t>
            </a:r>
          </a:p>
          <a:p>
            <a:endParaRPr lang="zh-CN" altLang="en-US" dirty="0"/>
          </a:p>
          <a:p>
            <a:r>
              <a:rPr lang="zh-CN" altLang="en-US" dirty="0"/>
              <a:t>print('After split...')</a:t>
            </a:r>
          </a:p>
          <a:p>
            <a:r>
              <a:rPr lang="zh-CN" altLang="en-US" dirty="0"/>
              <a:t>print(X_train.shape)</a:t>
            </a:r>
          </a:p>
          <a:p>
            <a:r>
              <a:rPr lang="zh-CN" altLang="en-US" dirty="0"/>
              <a:t>print(X_dev.shape)</a:t>
            </a:r>
          </a:p>
          <a:p>
            <a:r>
              <a:rPr lang="zh-CN" altLang="en-US" dirty="0"/>
              <a:t>print(y_train.shape)</a:t>
            </a:r>
          </a:p>
          <a:p>
            <a:r>
              <a:rPr lang="zh-CN" altLang="en-US" dirty="0"/>
              <a:t>print(y_dev.shape)</a:t>
            </a:r>
          </a:p>
        </p:txBody>
      </p:sp>
    </p:spTree>
    <p:extLst>
      <p:ext uri="{BB962C8B-B14F-4D97-AF65-F5344CB8AC3E}">
        <p14:creationId xmlns:p14="http://schemas.microsoft.com/office/powerpoint/2010/main" val="9919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the model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196752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clf </a:t>
            </a:r>
            <a:r>
              <a:rPr lang="zh-CN" altLang="en-US"/>
              <a:t>= SVC()</a:t>
            </a:r>
          </a:p>
          <a:p>
            <a:r>
              <a:rPr lang="zh-CN" altLang="en-US" dirty="0"/>
              <a:t>clf.fit(X_train, y_train)</a:t>
            </a:r>
          </a:p>
          <a:p>
            <a:r>
              <a:rPr lang="zh-CN" altLang="en-US" dirty="0"/>
              <a:t>y_dev_pred = clf.predict(X_dev)</a:t>
            </a:r>
          </a:p>
          <a:p>
            <a:endParaRPr lang="zh-CN" altLang="en-US" dirty="0"/>
          </a:p>
          <a:p>
            <a:r>
              <a:rPr lang="zh-CN" altLang="en-US" dirty="0"/>
              <a:t>print(precision_score(y_dev, y_dev_pred, average='macro'))</a:t>
            </a:r>
          </a:p>
          <a:p>
            <a:r>
              <a:rPr lang="zh-CN" altLang="en-US" dirty="0"/>
              <a:t>print(precision_score(y_dev, y_dev_pred, average='micro'))</a:t>
            </a:r>
          </a:p>
          <a:p>
            <a:r>
              <a:rPr lang="zh-CN" altLang="en-US" dirty="0"/>
              <a:t>print(precision_score(y_dev, y_dev_pred, average=None))</a:t>
            </a:r>
          </a:p>
          <a:p>
            <a:endParaRPr lang="zh-CN" altLang="en-US" dirty="0"/>
          </a:p>
          <a:p>
            <a:r>
              <a:rPr lang="zh-CN" altLang="en-US" dirty="0"/>
              <a:t>print(recall_score(y_dev, y_dev_pred, average='macro'))</a:t>
            </a:r>
          </a:p>
          <a:p>
            <a:r>
              <a:rPr lang="zh-CN" altLang="en-US" dirty="0"/>
              <a:t>print(recall_score(y_dev, y_dev_pred, average='micro'))</a:t>
            </a:r>
          </a:p>
          <a:p>
            <a:r>
              <a:rPr lang="zh-CN" altLang="en-US" dirty="0"/>
              <a:t>print(recall_score(y_dev, y_dev_pred, average=None))</a:t>
            </a:r>
          </a:p>
          <a:p>
            <a:endParaRPr lang="zh-CN" altLang="en-US" dirty="0"/>
          </a:p>
          <a:p>
            <a:r>
              <a:rPr lang="zh-CN" altLang="en-US" dirty="0"/>
              <a:t>print(accuracy_score(y_dev, y_dev_pred))</a:t>
            </a:r>
          </a:p>
          <a:p>
            <a:endParaRPr lang="zh-CN" altLang="en-US" dirty="0"/>
          </a:p>
          <a:p>
            <a:r>
              <a:rPr lang="zh-CN" altLang="en-US" dirty="0"/>
              <a:t>print(f1_score(y_dev, y_dev_pred, average='macro'))</a:t>
            </a:r>
          </a:p>
          <a:p>
            <a:r>
              <a:rPr lang="zh-CN" altLang="en-US" dirty="0"/>
              <a:t>print(f1_score(y_dev, y_dev_pred, average='micro'))</a:t>
            </a:r>
          </a:p>
          <a:p>
            <a:r>
              <a:rPr lang="zh-CN" altLang="en-US" dirty="0"/>
              <a:t>print(f1_score(y_dev, y_dev_pred, average=None))</a:t>
            </a:r>
          </a:p>
        </p:txBody>
      </p:sp>
    </p:spTree>
    <p:extLst>
      <p:ext uri="{BB962C8B-B14F-4D97-AF65-F5344CB8AC3E}">
        <p14:creationId xmlns:p14="http://schemas.microsoft.com/office/powerpoint/2010/main" val="2715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Model_selection.cross_val_score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Cross-validation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276872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sklearn.svm</a:t>
            </a:r>
            <a:r>
              <a:rPr lang="en-US" altLang="zh-CN" dirty="0"/>
              <a:t> import SVC</a:t>
            </a:r>
          </a:p>
          <a:p>
            <a:r>
              <a:rPr lang="en-US" altLang="zh-CN" dirty="0" err="1"/>
              <a:t>clf</a:t>
            </a:r>
            <a:r>
              <a:rPr lang="en-US" altLang="zh-CN" dirty="0"/>
              <a:t> = SVC(kernel='linear', C=1)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/>
              <a:t>cross_val_score</a:t>
            </a:r>
            <a:endParaRPr lang="en-US" altLang="zh-CN" dirty="0"/>
          </a:p>
          <a:p>
            <a:r>
              <a:rPr lang="en-US" altLang="zh-CN" dirty="0"/>
              <a:t>scores = </a:t>
            </a:r>
            <a:r>
              <a:rPr lang="en-US" altLang="zh-CN" dirty="0" err="1"/>
              <a:t>cross_val_score</a:t>
            </a:r>
            <a:r>
              <a:rPr lang="en-US" altLang="zh-CN" dirty="0"/>
              <a:t>(</a:t>
            </a:r>
            <a:r>
              <a:rPr lang="en-US" altLang="zh-CN" dirty="0" err="1"/>
              <a:t>clf</a:t>
            </a:r>
            <a:r>
              <a:rPr lang="en-US" altLang="zh-CN" dirty="0"/>
              <a:t>, 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cv=3)</a:t>
            </a:r>
          </a:p>
          <a:p>
            <a:r>
              <a:rPr lang="en-US" altLang="zh-CN" dirty="0"/>
              <a:t>print(scores)</a:t>
            </a:r>
          </a:p>
          <a:p>
            <a:r>
              <a:rPr lang="en-US" altLang="zh-CN" dirty="0"/>
              <a:t>print("Accuracy: %0.2f (+/- %0.2f)" % (</a:t>
            </a:r>
            <a:r>
              <a:rPr lang="en-US" altLang="zh-CN" dirty="0" err="1"/>
              <a:t>scores.mean</a:t>
            </a:r>
            <a:r>
              <a:rPr lang="en-US" altLang="zh-CN" dirty="0"/>
              <a:t>(), </a:t>
            </a:r>
            <a:r>
              <a:rPr lang="en-US" altLang="zh-CN" dirty="0" err="1"/>
              <a:t>scores.std</a:t>
            </a:r>
            <a:r>
              <a:rPr lang="en-US" altLang="zh-CN" dirty="0"/>
              <a:t>() * 2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9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KFold</a:t>
            </a:r>
            <a:r>
              <a:rPr lang="en-US" altLang="zh-CN" dirty="0" smtClean="0"/>
              <a:t> cross-validation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K-fold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72816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sklearn.svm import SVC</a:t>
            </a:r>
          </a:p>
          <a:p>
            <a:r>
              <a:rPr lang="zh-CN" altLang="en-US" dirty="0"/>
              <a:t>from sklearn.cross_validation import KFold</a:t>
            </a:r>
          </a:p>
          <a:p>
            <a:r>
              <a:rPr lang="zh-CN" altLang="en-US" dirty="0"/>
              <a:t>from sklearn.metrics import precision_score, recall_score, accuracy_score, f1_score</a:t>
            </a:r>
          </a:p>
          <a:p>
            <a:endParaRPr lang="zh-CN" altLang="en-US" dirty="0"/>
          </a:p>
          <a:p>
            <a:r>
              <a:rPr lang="zh-CN" altLang="en-US" dirty="0"/>
              <a:t>kf = KFold(len(x_train), n_folds=5)</a:t>
            </a:r>
          </a:p>
          <a:p>
            <a:r>
              <a:rPr lang="zh-CN" altLang="en-US" dirty="0"/>
              <a:t>for train_index, dev_index in kf:</a:t>
            </a:r>
          </a:p>
          <a:p>
            <a:r>
              <a:rPr lang="zh-CN" altLang="en-US" dirty="0"/>
              <a:t>    print("TRAIN:", train_index, "DEV:", dev_index)</a:t>
            </a:r>
          </a:p>
          <a:p>
            <a:r>
              <a:rPr lang="zh-CN" altLang="en-US" dirty="0"/>
              <a:t>    X_train, y_train = x_train[train_index], y_train[train_index]</a:t>
            </a:r>
          </a:p>
          <a:p>
            <a:r>
              <a:rPr lang="zh-CN" altLang="en-US" dirty="0"/>
              <a:t>    X_dev, y_dev = x_train[dev_index], y_train[dev_index]</a:t>
            </a:r>
          </a:p>
          <a:p>
            <a:r>
              <a:rPr lang="zh-CN" altLang="en-US" dirty="0"/>
              <a:t>    clf = SVC()</a:t>
            </a:r>
          </a:p>
          <a:p>
            <a:r>
              <a:rPr lang="zh-CN" altLang="en-US" dirty="0"/>
              <a:t>    clf.fit(X_train, y_train)</a:t>
            </a:r>
          </a:p>
          <a:p>
            <a:r>
              <a:rPr lang="zh-CN" altLang="en-US" dirty="0"/>
              <a:t>    y_dev_pred = clf.predict(X_dev)</a:t>
            </a:r>
          </a:p>
          <a:p>
            <a:endParaRPr lang="zh-CN" altLang="en-US" dirty="0"/>
          </a:p>
          <a:p>
            <a:r>
              <a:rPr lang="zh-CN" altLang="en-US" dirty="0"/>
              <a:t>    print(accuracy_score(y_dev, y_dev_pred))</a:t>
            </a:r>
          </a:p>
          <a:p>
            <a:r>
              <a:rPr lang="zh-CN" altLang="en-US" dirty="0"/>
              <a:t>    print(f1_score(y_dev, y_dev_pred, average='macro'))</a:t>
            </a:r>
          </a:p>
        </p:txBody>
      </p:sp>
    </p:spTree>
    <p:extLst>
      <p:ext uri="{BB962C8B-B14F-4D97-AF65-F5344CB8AC3E}">
        <p14:creationId xmlns:p14="http://schemas.microsoft.com/office/powerpoint/2010/main" val="423580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1201</Words>
  <Application>Microsoft Office PowerPoint</Application>
  <PresentationFormat>全屏显示(4:3)</PresentationFormat>
  <Paragraphs>136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Source Han Sans Light</vt:lpstr>
      <vt:lpstr>宋体</vt:lpstr>
      <vt:lpstr>Open Sans Light</vt:lpstr>
      <vt:lpstr>思源黑体 CN Light</vt:lpstr>
      <vt:lpstr>Calibri</vt:lpstr>
      <vt:lpstr>Wingdings</vt:lpstr>
      <vt:lpstr>Times New Roman</vt:lpstr>
      <vt:lpstr>腾祥嘉丽线黑简</vt:lpstr>
      <vt:lpstr>Office 主题​​</vt:lpstr>
      <vt:lpstr>SVM and Parameter Selection</vt:lpstr>
      <vt:lpstr>Outline</vt:lpstr>
      <vt:lpstr>SVM</vt:lpstr>
      <vt:lpstr>Metrics</vt:lpstr>
      <vt:lpstr>Metrics</vt:lpstr>
      <vt:lpstr>Train Test Split</vt:lpstr>
      <vt:lpstr>Test the model</vt:lpstr>
      <vt:lpstr>Cross-validation</vt:lpstr>
      <vt:lpstr>K-fold</vt:lpstr>
      <vt:lpstr>Grid Search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131</cp:revision>
  <dcterms:created xsi:type="dcterms:W3CDTF">2016-11-29T04:36:55Z</dcterms:created>
  <dcterms:modified xsi:type="dcterms:W3CDTF">2018-05-02T14:41:06Z</dcterms:modified>
</cp:coreProperties>
</file>