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2" r:id="rId12"/>
    <p:sldId id="265" r:id="rId13"/>
    <p:sldId id="267" r:id="rId14"/>
    <p:sldId id="269" r:id="rId15"/>
    <p:sldId id="270" r:id="rId16"/>
    <p:sldId id="273" r:id="rId17"/>
    <p:sldId id="266" r:id="rId18"/>
    <p:sldId id="274" r:id="rId19"/>
  </p:sldIdLst>
  <p:sldSz cx="9144000" cy="6858000" type="screen4x3"/>
  <p:notesSz cx="6858000" cy="9144000"/>
  <p:embeddedFontLst>
    <p:embeddedFont>
      <p:font typeface="Open Sans Light" panose="020B0604020202020204" charset="0"/>
      <p:regular r:id="rId21"/>
    </p:embeddedFont>
    <p:embeddedFont>
      <p:font typeface="腾祥嘉丽线黑简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Neural Network Part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2018-4-19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Multi-layer Perceptron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883712" cy="26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8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 to One-hot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 smtClean="0"/>
              <a:t>x</a:t>
            </a:r>
            <a:r>
              <a:rPr lang="zh-CN" altLang="en-US" dirty="0"/>
              <a:t>_test = load_test_data(test_file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9889" y="4187317"/>
            <a:ext cx="3995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keras.utils</a:t>
            </a:r>
            <a:r>
              <a:rPr lang="en-US" altLang="zh-CN" dirty="0"/>
              <a:t> import </a:t>
            </a:r>
            <a:r>
              <a:rPr lang="en-US" altLang="zh-CN" dirty="0" err="1"/>
              <a:t>np_utils</a:t>
            </a:r>
            <a:endParaRPr lang="en-US" altLang="zh-CN" dirty="0"/>
          </a:p>
          <a:p>
            <a:r>
              <a:rPr lang="zh-CN" altLang="en-US" dirty="0" smtClean="0"/>
              <a:t>y</a:t>
            </a:r>
            <a:r>
              <a:rPr lang="zh-CN" altLang="en-US" dirty="0"/>
              <a:t>_train = np_utils.to_categorical(y_train)</a:t>
            </a:r>
          </a:p>
        </p:txBody>
      </p:sp>
    </p:spTree>
    <p:extLst>
      <p:ext uri="{BB962C8B-B14F-4D97-AF65-F5344CB8AC3E}">
        <p14:creationId xmlns:p14="http://schemas.microsoft.com/office/powerpoint/2010/main" val="8974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variable: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16832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 = tf.placeholder("float", [None, 784])</a:t>
            </a:r>
          </a:p>
          <a:p>
            <a:r>
              <a:rPr lang="zh-CN" altLang="en-US" dirty="0"/>
              <a:t>y = tf.placeholder("float", [None, 10])</a:t>
            </a:r>
          </a:p>
          <a:p>
            <a:endParaRPr lang="zh-CN" altLang="en-US" dirty="0"/>
          </a:p>
          <a:p>
            <a:r>
              <a:rPr lang="zh-CN" altLang="en-US" dirty="0"/>
              <a:t>h1_W = tf.Variable(tf.random_normal([784, 256]))</a:t>
            </a:r>
          </a:p>
          <a:p>
            <a:r>
              <a:rPr lang="zh-CN" altLang="en-US" dirty="0"/>
              <a:t>h1_b = tf.Variable(tf.random_normal([256]))</a:t>
            </a:r>
          </a:p>
          <a:p>
            <a:endParaRPr lang="zh-CN" altLang="en-US" dirty="0"/>
          </a:p>
          <a:p>
            <a:r>
              <a:rPr lang="zh-CN" altLang="en-US" dirty="0"/>
              <a:t>h2_W = tf.Variable(tf.random_normal([256, 100]))</a:t>
            </a:r>
          </a:p>
          <a:p>
            <a:r>
              <a:rPr lang="zh-CN" altLang="en-US" dirty="0"/>
              <a:t>h2_b = tf.Variable(tf.random_normal([100]))</a:t>
            </a:r>
          </a:p>
          <a:p>
            <a:endParaRPr lang="zh-CN" altLang="en-US" dirty="0"/>
          </a:p>
          <a:p>
            <a:r>
              <a:rPr lang="zh-CN" altLang="en-US" dirty="0"/>
              <a:t>out_W = tf.Variable(tf.random_normal([100, 10]))</a:t>
            </a:r>
          </a:p>
          <a:p>
            <a:r>
              <a:rPr lang="zh-CN" altLang="en-US" dirty="0"/>
              <a:t>out_b = tf.Variable(tf.random_normal([10]))</a:t>
            </a:r>
          </a:p>
        </p:txBody>
      </p:sp>
    </p:spTree>
    <p:extLst>
      <p:ext uri="{BB962C8B-B14F-4D97-AF65-F5344CB8AC3E}">
        <p14:creationId xmlns:p14="http://schemas.microsoft.com/office/powerpoint/2010/main" val="334614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loss function and optimizer: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84482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hidden_layer_1 = tf.nn.sigmoid(tf.add(tf.matmul(x, h1_W), h1_b))</a:t>
            </a:r>
          </a:p>
          <a:p>
            <a:r>
              <a:rPr lang="zh-CN" altLang="en-US" dirty="0"/>
              <a:t>hidden_layer_2 = tf.nn.sigmoid(tf.add(tf.matmul(hidden_layer_1, h2_W), h2_b))</a:t>
            </a:r>
          </a:p>
          <a:p>
            <a:r>
              <a:rPr lang="zh-CN" altLang="en-US" dirty="0"/>
              <a:t>y_ = tf.matmul(hidden_layer_2, out_W) + out_b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3666427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loss = tf.reduce_mean(tf.nn.softmax_cross_entropy_with_logits_v2(logits=y_, labels=y))</a:t>
            </a:r>
          </a:p>
          <a:p>
            <a:r>
              <a:rPr lang="zh-CN" altLang="en-US" dirty="0"/>
              <a:t>optimizer = tf.train.AdamOptimizer(0.001).minimize(loss)</a:t>
            </a:r>
          </a:p>
        </p:txBody>
      </p:sp>
    </p:spTree>
    <p:extLst>
      <p:ext uri="{BB962C8B-B14F-4D97-AF65-F5344CB8AC3E}">
        <p14:creationId xmlns:p14="http://schemas.microsoft.com/office/powerpoint/2010/main" val="429284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495" y="1772816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with tf.Session() as sess:</a:t>
            </a:r>
          </a:p>
          <a:p>
            <a:r>
              <a:rPr lang="zh-CN" altLang="en-US" dirty="0"/>
              <a:t>    sess.run(tf.global_variables_initializer())</a:t>
            </a:r>
          </a:p>
          <a:p>
            <a:endParaRPr lang="zh-CN" altLang="en-US" dirty="0"/>
          </a:p>
          <a:p>
            <a:r>
              <a:rPr lang="zh-CN" altLang="en-US" dirty="0"/>
              <a:t>    for epoch in range(nb_epoch):</a:t>
            </a:r>
          </a:p>
          <a:p>
            <a:r>
              <a:rPr lang="zh-CN" altLang="en-US" dirty="0"/>
              <a:t>        avg_cost = 0.</a:t>
            </a:r>
          </a:p>
          <a:p>
            <a:r>
              <a:rPr lang="zh-CN" altLang="en-US" dirty="0"/>
              <a:t>        total_batch = int(len(x_train) / batch_size)</a:t>
            </a:r>
          </a:p>
          <a:p>
            <a:endParaRPr lang="zh-CN" altLang="en-US" dirty="0"/>
          </a:p>
          <a:p>
            <a:r>
              <a:rPr lang="zh-CN" altLang="en-US" dirty="0"/>
              <a:t>        for i in range(total_batch):</a:t>
            </a:r>
          </a:p>
          <a:p>
            <a:r>
              <a:rPr lang="zh-CN" altLang="en-US" dirty="0"/>
              <a:t>            batch_xs = x_train[i*batch_size:(i+1)*batch_size]</a:t>
            </a:r>
          </a:p>
          <a:p>
            <a:r>
              <a:rPr lang="zh-CN" altLang="en-US" dirty="0"/>
              <a:t>            batch_ys = y_train[i*batch_size:(i+1)*batch_size]</a:t>
            </a:r>
          </a:p>
          <a:p>
            <a:endParaRPr lang="zh-CN" altLang="en-US" dirty="0"/>
          </a:p>
          <a:p>
            <a:r>
              <a:rPr lang="zh-CN" altLang="en-US" dirty="0"/>
              <a:t>            sess.run(optimizer, feed_dict={x: batch_xs, y: batch_ys})</a:t>
            </a:r>
          </a:p>
          <a:p>
            <a:r>
              <a:rPr lang="zh-CN" altLang="en-US" dirty="0"/>
              <a:t>            avg_cost = sess.run(loss, feed_dict={x: batch_xs, y: batch_ys})</a:t>
            </a:r>
          </a:p>
          <a:p>
            <a:endParaRPr lang="zh-CN" altLang="en-US" dirty="0"/>
          </a:p>
          <a:p>
            <a:r>
              <a:rPr lang="zh-CN" altLang="en-US" dirty="0"/>
              <a:t>        print('epoch: %d, cost: %.9f' % (epoch+1, avg_cost))</a:t>
            </a:r>
          </a:p>
        </p:txBody>
      </p:sp>
    </p:spTree>
    <p:extLst>
      <p:ext uri="{BB962C8B-B14F-4D97-AF65-F5344CB8AC3E}">
        <p14:creationId xmlns:p14="http://schemas.microsoft.com/office/powerpoint/2010/main" val="682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Prediction: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y_pred = sess.run(y_, {x: x_test})</a:t>
            </a:r>
          </a:p>
          <a:p>
            <a:endParaRPr lang="zh-CN" altLang="en-US" dirty="0"/>
          </a:p>
          <a:p>
            <a:r>
              <a:rPr lang="zh-CN" altLang="en-US" dirty="0"/>
              <a:t>y_pred = np.argmax(y_pred, axis=-1)</a:t>
            </a:r>
          </a:p>
          <a:p>
            <a:r>
              <a:rPr lang="zh-CN" altLang="en-US" dirty="0"/>
              <a:t>save_file = os.path.join('result', 'mlp_tensordlow.csv')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001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Perceptron - Keras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 to One-hot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 smtClean="0"/>
              <a:t>x</a:t>
            </a:r>
            <a:r>
              <a:rPr lang="zh-CN" altLang="en-US" dirty="0"/>
              <a:t>_test = load_test_data(test_file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9889" y="4187317"/>
            <a:ext cx="3995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keras.utils</a:t>
            </a:r>
            <a:r>
              <a:rPr lang="en-US" altLang="zh-CN" dirty="0"/>
              <a:t> import </a:t>
            </a:r>
            <a:r>
              <a:rPr lang="en-US" altLang="zh-CN" dirty="0" err="1"/>
              <a:t>np_utils</a:t>
            </a:r>
            <a:endParaRPr lang="en-US" altLang="zh-CN" dirty="0"/>
          </a:p>
          <a:p>
            <a:r>
              <a:rPr lang="zh-CN" altLang="en-US" dirty="0" smtClean="0"/>
              <a:t>y</a:t>
            </a:r>
            <a:r>
              <a:rPr lang="zh-CN" altLang="en-US" dirty="0"/>
              <a:t>_train = np_utils.to_categorical(y_train)</a:t>
            </a:r>
          </a:p>
        </p:txBody>
      </p:sp>
    </p:spTree>
    <p:extLst>
      <p:ext uri="{BB962C8B-B14F-4D97-AF65-F5344CB8AC3E}">
        <p14:creationId xmlns:p14="http://schemas.microsoft.com/office/powerpoint/2010/main" val="27241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</a:t>
            </a:r>
            <a:r>
              <a:rPr lang="en-US" altLang="zh-CN" dirty="0" smtClean="0"/>
              <a:t>Perceptron - Keras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16832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hidden_units_1 = 256</a:t>
            </a:r>
          </a:p>
          <a:p>
            <a:r>
              <a:rPr lang="en-US" altLang="zh-CN" dirty="0"/>
              <a:t>hidden_units_2 = 100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input</a:t>
            </a:r>
            <a:r>
              <a:rPr lang="zh-CN" altLang="en-US" dirty="0"/>
              <a:t>_layer = Input(shape=(784, ))</a:t>
            </a:r>
          </a:p>
          <a:p>
            <a:r>
              <a:rPr lang="zh-CN" altLang="en-US" dirty="0"/>
              <a:t>hidden_layer_1 = Dense(hidden_units_1, activation='sigmoid') (input_layer)</a:t>
            </a:r>
          </a:p>
          <a:p>
            <a:r>
              <a:rPr lang="zh-CN" altLang="en-US" dirty="0"/>
              <a:t>hidden_layer_2 = Dense(hidden_units_2, activation='sigmoid') (hidden_layer_1)</a:t>
            </a:r>
          </a:p>
          <a:p>
            <a:r>
              <a:rPr lang="zh-CN" altLang="en-US" dirty="0"/>
              <a:t>output_layer = Dense(10, activation='softmax') (hidden_layer_2)</a:t>
            </a:r>
          </a:p>
        </p:txBody>
      </p:sp>
    </p:spTree>
    <p:extLst>
      <p:ext uri="{BB962C8B-B14F-4D97-AF65-F5344CB8AC3E}">
        <p14:creationId xmlns:p14="http://schemas.microsoft.com/office/powerpoint/2010/main" val="335603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loss function and optimizer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Prediction: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Perceptron - Keras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model = Model(input_layer, output_layer)</a:t>
            </a:r>
          </a:p>
          <a:p>
            <a:r>
              <a:rPr lang="zh-CN" altLang="en-US" dirty="0"/>
              <a:t>model.compile(optimizer='sgd', loss='categorical_crossentropy')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371703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model.fit(x_train, y_train, epochs=nb_epoch, batch_size=batch_size)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89406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y_pred = np.argmax(model.predict(x_test), axis=-1)</a:t>
            </a:r>
          </a:p>
          <a:p>
            <a:r>
              <a:rPr lang="zh-CN" altLang="en-US" dirty="0"/>
              <a:t>print(y_pred)</a:t>
            </a:r>
          </a:p>
          <a:p>
            <a:r>
              <a:rPr lang="zh-CN" altLang="en-US" dirty="0"/>
              <a:t>save_file = os.path.join('result', 'mlp_keras.csv')</a:t>
            </a:r>
          </a:p>
          <a:p>
            <a:r>
              <a:rPr lang="zh-CN" altLang="en-US" dirty="0"/>
              <a:t>save_result(y_pred, file_name=save_file)</a:t>
            </a:r>
          </a:p>
        </p:txBody>
      </p:sp>
    </p:spTree>
    <p:extLst>
      <p:ext uri="{BB962C8B-B14F-4D97-AF65-F5344CB8AC3E}">
        <p14:creationId xmlns:p14="http://schemas.microsoft.com/office/powerpoint/2010/main" val="315352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Utility Box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Conventional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kNN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Decision Tree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Gaussian Naive Bayes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Multi-layer Perceptron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TensorFlow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124744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Load Train Data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684889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load_train_data(file_name, normalize=True):</a:t>
            </a:r>
          </a:p>
          <a:p>
            <a:r>
              <a:rPr lang="zh-CN" altLang="en-US" dirty="0"/>
              <a:t>    x_train, y_train = [], []</a:t>
            </a:r>
          </a:p>
          <a:p>
            <a:r>
              <a:rPr lang="zh-CN" altLang="en-US" dirty="0"/>
              <a:t>    with open(file_name) as my_file:</a:t>
            </a:r>
          </a:p>
          <a:p>
            <a:r>
              <a:rPr lang="zh-CN" altLang="en-US" dirty="0"/>
              <a:t>        header = my_file.readline()</a:t>
            </a:r>
          </a:p>
          <a:p>
            <a:r>
              <a:rPr lang="zh-CN" altLang="en-US" dirty="0"/>
              <a:t>        for line in my_file.readlines():</a:t>
            </a:r>
          </a:p>
          <a:p>
            <a:r>
              <a:rPr lang="zh-CN" altLang="en-US" dirty="0"/>
              <a:t>            line = line.strip().split(',')</a:t>
            </a:r>
          </a:p>
          <a:p>
            <a:r>
              <a:rPr lang="zh-CN" altLang="en-US" dirty="0"/>
              <a:t>            x_train.append(line[1:])</a:t>
            </a:r>
          </a:p>
          <a:p>
            <a:r>
              <a:rPr lang="zh-CN" altLang="en-US" dirty="0"/>
              <a:t>            y_train.append(int(line[0]))</a:t>
            </a:r>
          </a:p>
          <a:p>
            <a:endParaRPr lang="zh-CN" altLang="en-US" dirty="0"/>
          </a:p>
          <a:p>
            <a:r>
              <a:rPr lang="zh-CN" altLang="en-US" dirty="0"/>
              <a:t>    x_train = np.array(x_train).astype('float32')</a:t>
            </a:r>
          </a:p>
          <a:p>
            <a:r>
              <a:rPr lang="zh-CN" altLang="en-US" dirty="0"/>
              <a:t>    y_train = np.array(y_train)</a:t>
            </a:r>
          </a:p>
          <a:p>
            <a:endParaRPr lang="zh-CN" altLang="en-US" dirty="0"/>
          </a:p>
          <a:p>
            <a:r>
              <a:rPr lang="zh-CN" altLang="en-US" dirty="0"/>
              <a:t>    if normalize == True:</a:t>
            </a:r>
          </a:p>
          <a:p>
            <a:r>
              <a:rPr lang="zh-CN" altLang="en-US" dirty="0"/>
              <a:t>        x_train /= 255</a:t>
            </a:r>
          </a:p>
          <a:p>
            <a:endParaRPr lang="zh-CN" altLang="en-US" dirty="0"/>
          </a:p>
          <a:p>
            <a:r>
              <a:rPr lang="zh-CN" altLang="en-US" dirty="0"/>
              <a:t>    return x_train, y_train</a:t>
            </a:r>
          </a:p>
        </p:txBody>
      </p:sp>
    </p:spTree>
    <p:extLst>
      <p:ext uri="{BB962C8B-B14F-4D97-AF65-F5344CB8AC3E}">
        <p14:creationId xmlns:p14="http://schemas.microsoft.com/office/powerpoint/2010/main" val="4970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Load Test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50801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load_test_data(file_name, normalize=True):</a:t>
            </a:r>
          </a:p>
          <a:p>
            <a:r>
              <a:rPr lang="zh-CN" altLang="en-US" dirty="0"/>
              <a:t>    x_test = []</a:t>
            </a:r>
          </a:p>
          <a:p>
            <a:r>
              <a:rPr lang="zh-CN" altLang="en-US" dirty="0"/>
              <a:t>    with open(file_name) as my_file:</a:t>
            </a:r>
          </a:p>
          <a:p>
            <a:r>
              <a:rPr lang="zh-CN" altLang="en-US" dirty="0"/>
              <a:t>        hader = my_file.readline()</a:t>
            </a:r>
          </a:p>
          <a:p>
            <a:r>
              <a:rPr lang="zh-CN" altLang="en-US" dirty="0"/>
              <a:t>        for line in my_file.readlines():</a:t>
            </a:r>
          </a:p>
          <a:p>
            <a:r>
              <a:rPr lang="zh-CN" altLang="en-US" dirty="0"/>
              <a:t>            line = line.strip().split(',')</a:t>
            </a:r>
          </a:p>
          <a:p>
            <a:r>
              <a:rPr lang="zh-CN" altLang="en-US" dirty="0"/>
              <a:t>            x_test.append(line)</a:t>
            </a:r>
          </a:p>
          <a:p>
            <a:endParaRPr lang="zh-CN" altLang="en-US" dirty="0"/>
          </a:p>
          <a:p>
            <a:r>
              <a:rPr lang="zh-CN" altLang="en-US" dirty="0"/>
              <a:t>    x_test = np.array(x_test).astype('float32')</a:t>
            </a:r>
          </a:p>
          <a:p>
            <a:r>
              <a:rPr lang="zh-CN" altLang="en-US" dirty="0"/>
              <a:t>    if normalize == True:</a:t>
            </a:r>
          </a:p>
          <a:p>
            <a:r>
              <a:rPr lang="zh-CN" altLang="en-US" dirty="0"/>
              <a:t>        x_test /= 255</a:t>
            </a:r>
          </a:p>
          <a:p>
            <a:endParaRPr lang="zh-CN" altLang="en-US" dirty="0"/>
          </a:p>
          <a:p>
            <a:r>
              <a:rPr lang="zh-CN" altLang="en-US" dirty="0"/>
              <a:t>    return x_test</a:t>
            </a:r>
          </a:p>
        </p:txBody>
      </p:sp>
    </p:spTree>
    <p:extLst>
      <p:ext uri="{BB962C8B-B14F-4D97-AF65-F5344CB8AC3E}">
        <p14:creationId xmlns:p14="http://schemas.microsoft.com/office/powerpoint/2010/main" val="25884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63885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results as .csv format: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 example: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Saving data example: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5312" y="1916832"/>
            <a:ext cx="8478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save_result(y_pred, file_name):</a:t>
            </a:r>
          </a:p>
          <a:p>
            <a:r>
              <a:rPr lang="zh-CN" altLang="en-US" dirty="0"/>
              <a:t>    result_df = pd.DataFrame({'ImageId': range(1, len(y_pred) + 1), 'Label': y_pred})</a:t>
            </a:r>
          </a:p>
          <a:p>
            <a:r>
              <a:rPr lang="zh-CN" altLang="en-US" dirty="0"/>
              <a:t>    result_df.to_csv(file_name, index=False)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619523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/>
              <a:t>x_test = load_test_data(test_file)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5591181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save_file = os.path.join('result', 'guassian_naive_bayes.csv')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75231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6192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sklearn.neighbors import KNeighborsClassifier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KNeighborsClassifier(n_neighbors=5)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'k_neighbor.csv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06084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sklearn.tree import DecisionTreeClassifier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DecisionTreeClassifier()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'decision_tree.csv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Naive Bayes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sklearn.naive_bayes import GaussianNB</a:t>
            </a:r>
          </a:p>
          <a:p>
            <a:r>
              <a:rPr lang="zh-CN" altLang="en-US" dirty="0"/>
              <a:t>clf = GaussianNB()</a:t>
            </a:r>
          </a:p>
          <a:p>
            <a:r>
              <a:rPr lang="zh-CN" altLang="en-US" dirty="0"/>
              <a:t>save_file = os.path.join('result', 'guassian_naive_bayes.csv')</a:t>
            </a:r>
          </a:p>
          <a:p>
            <a:endParaRPr lang="zh-CN" altLang="en-US" dirty="0"/>
          </a:p>
          <a:p>
            <a:r>
              <a:rPr lang="zh-CN" altLang="en-US" dirty="0"/>
              <a:t>clf.fit(x_train, y_train)</a:t>
            </a:r>
          </a:p>
          <a:p>
            <a:r>
              <a:rPr lang="zh-CN" altLang="en-US" dirty="0"/>
              <a:t>y_pred = clf.predict(x_test)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9812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Random Forest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947719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sklearn.ensemble import RandomForestClassifier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RandomForestClassifier(n_estimators=100)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'random_forest.csv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6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1668</Words>
  <Application>Microsoft Office PowerPoint</Application>
  <PresentationFormat>全屏显示(4:3)</PresentationFormat>
  <Paragraphs>204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思源黑体 CN Light</vt:lpstr>
      <vt:lpstr>Source Han Sans Light</vt:lpstr>
      <vt:lpstr>Open Sans Light</vt:lpstr>
      <vt:lpstr>Arial</vt:lpstr>
      <vt:lpstr>宋体</vt:lpstr>
      <vt:lpstr>腾祥嘉丽线黑简</vt:lpstr>
      <vt:lpstr>Calibri</vt:lpstr>
      <vt:lpstr>Wingdings</vt:lpstr>
      <vt:lpstr>Times New Roman</vt:lpstr>
      <vt:lpstr>Office 主题​​</vt:lpstr>
      <vt:lpstr>Neural Network Part I</vt:lpstr>
      <vt:lpstr>Outline</vt:lpstr>
      <vt:lpstr>Utility Box</vt:lpstr>
      <vt:lpstr>Utility Box</vt:lpstr>
      <vt:lpstr>Utility Box</vt:lpstr>
      <vt:lpstr>Conventional Models</vt:lpstr>
      <vt:lpstr>Conventional Models</vt:lpstr>
      <vt:lpstr>Conventional Models</vt:lpstr>
      <vt:lpstr>Conventional Models</vt:lpstr>
      <vt:lpstr>Multi-layer Perceptron</vt:lpstr>
      <vt:lpstr>Multi-layer Perceptron - TensorFlow</vt:lpstr>
      <vt:lpstr>Multi-layer Perceptron - TensorFlow</vt:lpstr>
      <vt:lpstr>Multi-layer Perceptron - TensorFlow</vt:lpstr>
      <vt:lpstr>Multi-layer Perceptron - TensorFlow</vt:lpstr>
      <vt:lpstr>Multi-layer Perceptron - TensorFlow</vt:lpstr>
      <vt:lpstr>Multi-layer Perceptron - Keras</vt:lpstr>
      <vt:lpstr>Multi-layer Perceptron - Keras</vt:lpstr>
      <vt:lpstr>Multi-layer Perceptron - Keras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112</cp:revision>
  <dcterms:created xsi:type="dcterms:W3CDTF">2016-11-29T04:36:55Z</dcterms:created>
  <dcterms:modified xsi:type="dcterms:W3CDTF">2018-04-17T00:26:32Z</dcterms:modified>
</cp:coreProperties>
</file>