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9" r:id="rId5"/>
    <p:sldId id="258" r:id="rId6"/>
    <p:sldId id="260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CB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67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C47B0-BC9A-41D0-85A4-979EA7432443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333E-9C4E-4711-9FB3-F3941BA76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50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C47B0-BC9A-41D0-85A4-979EA7432443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333E-9C4E-4711-9FB3-F3941BA76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427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C47B0-BC9A-41D0-85A4-979EA7432443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333E-9C4E-4711-9FB3-F3941BA76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277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C47B0-BC9A-41D0-85A4-979EA7432443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333E-9C4E-4711-9FB3-F3941BA76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C47B0-BC9A-41D0-85A4-979EA7432443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333E-9C4E-4711-9FB3-F3941BA76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73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C47B0-BC9A-41D0-85A4-979EA7432443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333E-9C4E-4711-9FB3-F3941BA76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30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C47B0-BC9A-41D0-85A4-979EA7432443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333E-9C4E-4711-9FB3-F3941BA76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127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C47B0-BC9A-41D0-85A4-979EA7432443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333E-9C4E-4711-9FB3-F3941BA76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09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C47B0-BC9A-41D0-85A4-979EA7432443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333E-9C4E-4711-9FB3-F3941BA76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34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C47B0-BC9A-41D0-85A4-979EA7432443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333E-9C4E-4711-9FB3-F3941BA76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269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C47B0-BC9A-41D0-85A4-979EA7432443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333E-9C4E-4711-9FB3-F3941BA76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9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C47B0-BC9A-41D0-85A4-979EA7432443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A333E-9C4E-4711-9FB3-F3941BA76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9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SleuthKit</a:t>
            </a:r>
            <a:r>
              <a:rPr lang="en-US" dirty="0" smtClean="0"/>
              <a:t> Timeline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Zoom in/out and time scale + data will adjust</a:t>
            </a:r>
          </a:p>
          <a:p>
            <a:r>
              <a:rPr lang="en-US" dirty="0" smtClean="0"/>
              <a:t>GUI allows user to visualize data as categories across time</a:t>
            </a:r>
          </a:p>
          <a:p>
            <a:r>
              <a:rPr lang="en-US" dirty="0" smtClean="0"/>
              <a:t>GUI acts as a filter to help see the data user wants to look at</a:t>
            </a:r>
          </a:p>
          <a:p>
            <a:r>
              <a:rPr lang="en-US" dirty="0" smtClean="0"/>
              <a:t>After selecting type of data and time range, can view files in a file explorer style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77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a hard drive image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590800" y="3082753"/>
            <a:ext cx="4457700" cy="457200"/>
            <a:chOff x="2590800" y="3082753"/>
            <a:chExt cx="4457700" cy="457200"/>
          </a:xfrm>
        </p:grpSpPr>
        <p:sp>
          <p:nvSpPr>
            <p:cNvPr id="6" name="Rectangle 5"/>
            <p:cNvSpPr/>
            <p:nvPr/>
          </p:nvSpPr>
          <p:spPr>
            <a:xfrm>
              <a:off x="2590800" y="3082753"/>
              <a:ext cx="2743200" cy="457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562600" y="3082753"/>
              <a:ext cx="1485900" cy="457200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Choose file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7218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71800" y="3041307"/>
            <a:ext cx="3505200" cy="723900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Processing….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selected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18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image is very </a:t>
            </a:r>
            <a:r>
              <a:rPr lang="en-US" dirty="0" smtClean="0"/>
              <a:t>large…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2819400" y="2743200"/>
            <a:ext cx="3962400" cy="2337059"/>
            <a:chOff x="2819400" y="2743200"/>
            <a:chExt cx="3962400" cy="2337059"/>
          </a:xfrm>
        </p:grpSpPr>
        <p:sp>
          <p:nvSpPr>
            <p:cNvPr id="4" name="Rectangle 3"/>
            <p:cNvSpPr/>
            <p:nvPr/>
          </p:nvSpPr>
          <p:spPr>
            <a:xfrm>
              <a:off x="2819400" y="2743200"/>
              <a:ext cx="3962400" cy="1022007"/>
            </a:xfrm>
            <a:prstGeom prst="rect">
              <a:avLst/>
            </a:prstGeom>
            <a:ln>
              <a:noFill/>
            </a:ln>
            <a:effectLst>
              <a:softEdge rad="31750"/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The image is very large. Would you like to select a range of dates to view?</a:t>
              </a: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2971800" y="3962400"/>
              <a:ext cx="3505200" cy="487407"/>
              <a:chOff x="2971800" y="3962400"/>
              <a:chExt cx="3505200" cy="487407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163806" y="3992607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dirty="0" smtClean="0"/>
              </a:p>
            </p:txBody>
          </p:sp>
          <p:sp>
            <p:nvSpPr>
              <p:cNvPr id="2" name="TextBox 1"/>
              <p:cNvSpPr txBox="1"/>
              <p:nvPr/>
            </p:nvSpPr>
            <p:spPr>
              <a:xfrm>
                <a:off x="2971800" y="4036541"/>
                <a:ext cx="6322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Start</a:t>
                </a:r>
                <a:endParaRPr 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702978" y="4036541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M:</a:t>
                </a:r>
                <a:endParaRPr lang="en-US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038050" y="39624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dirty="0" smtClean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648200" y="4006334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</a:t>
                </a:r>
                <a:r>
                  <a:rPr lang="en-US" dirty="0" smtClean="0"/>
                  <a:t>:</a:t>
                </a:r>
                <a:endParaRPr lang="en-US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5867400" y="3962400"/>
                <a:ext cx="609600" cy="4572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dirty="0" smtClean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525383" y="4006334"/>
                <a:ext cx="3420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</a:t>
                </a:r>
                <a:r>
                  <a:rPr lang="en-US" dirty="0" smtClean="0"/>
                  <a:t>:</a:t>
                </a:r>
                <a:endParaRPr lang="en-US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2971800" y="4592852"/>
              <a:ext cx="3505200" cy="487407"/>
              <a:chOff x="2971800" y="3962400"/>
              <a:chExt cx="3505200" cy="487407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4163806" y="3992607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dirty="0" smtClean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971800" y="4036541"/>
                <a:ext cx="5405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End</a:t>
                </a:r>
                <a:endParaRPr lang="en-US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702978" y="4036541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M:</a:t>
                </a:r>
                <a:endParaRPr lang="en-US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5038050" y="39624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dirty="0" smtClean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648200" y="4006334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</a:t>
                </a:r>
                <a:r>
                  <a:rPr lang="en-US" dirty="0" smtClean="0"/>
                  <a:t>:</a:t>
                </a:r>
                <a:endParaRPr lang="en-US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867400" y="3962400"/>
                <a:ext cx="609600" cy="4572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dirty="0" smtClean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525383" y="4006334"/>
                <a:ext cx="3420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</a:t>
                </a:r>
                <a:r>
                  <a:rPr lang="en-US" dirty="0" smtClean="0"/>
                  <a:t>:</a:t>
                </a:r>
                <a:endParaRPr lang="en-US" dirty="0"/>
              </a:p>
            </p:txBody>
          </p:sp>
        </p:grpSp>
      </p:grpSp>
      <p:sp>
        <p:nvSpPr>
          <p:cNvPr id="26" name="Rounded Rectangle 25"/>
          <p:cNvSpPr/>
          <p:nvPr/>
        </p:nvSpPr>
        <p:spPr>
          <a:xfrm>
            <a:off x="6705600" y="4592852"/>
            <a:ext cx="1485900" cy="4572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Skip/OK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3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>
            <a:off x="983392" y="4878345"/>
            <a:ext cx="7246208" cy="3032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26204" y="3433037"/>
            <a:ext cx="461665" cy="1067011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 smtClean="0"/>
              <a:t>File type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83392" y="560241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2010</a:t>
            </a:r>
            <a:endParaRPr lang="en-US" b="1" dirty="0"/>
          </a:p>
        </p:txBody>
      </p:sp>
      <p:grpSp>
        <p:nvGrpSpPr>
          <p:cNvPr id="106" name="Group 105"/>
          <p:cNvGrpSpPr/>
          <p:nvPr/>
        </p:nvGrpSpPr>
        <p:grpSpPr>
          <a:xfrm>
            <a:off x="1447800" y="3200400"/>
            <a:ext cx="445529" cy="1516258"/>
            <a:chOff x="1447800" y="3200400"/>
            <a:chExt cx="445529" cy="1516258"/>
          </a:xfrm>
        </p:grpSpPr>
        <p:sp>
          <p:nvSpPr>
            <p:cNvPr id="9" name="Oval 8"/>
            <p:cNvSpPr/>
            <p:nvPr/>
          </p:nvSpPr>
          <p:spPr>
            <a:xfrm>
              <a:off x="1447800" y="4283441"/>
              <a:ext cx="445529" cy="4332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456330" y="3200400"/>
              <a:ext cx="436999" cy="433217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1447800" y="3741921"/>
              <a:ext cx="445529" cy="43321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6629400" y="560241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2011</a:t>
            </a:r>
            <a:endParaRPr lang="en-US" b="1" dirty="0"/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362682"/>
              </p:ext>
            </p:extLst>
          </p:nvPr>
        </p:nvGraphicFramePr>
        <p:xfrm>
          <a:off x="990600" y="5128466"/>
          <a:ext cx="7086583" cy="27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9285"/>
                <a:gridCol w="469285"/>
                <a:gridCol w="469285"/>
                <a:gridCol w="469285"/>
                <a:gridCol w="469285"/>
                <a:gridCol w="469285"/>
                <a:gridCol w="469285"/>
                <a:gridCol w="469285"/>
                <a:gridCol w="469285"/>
                <a:gridCol w="469285"/>
                <a:gridCol w="469285"/>
                <a:gridCol w="481112"/>
                <a:gridCol w="481112"/>
                <a:gridCol w="481112"/>
                <a:gridCol w="481112"/>
              </a:tblGrid>
              <a:tr h="1854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Jan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Feb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Apr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Jun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July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Aug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Oct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Nov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Jan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Feb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Mar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05" name="Group 104"/>
          <p:cNvGrpSpPr/>
          <p:nvPr/>
        </p:nvGrpSpPr>
        <p:grpSpPr>
          <a:xfrm>
            <a:off x="1992871" y="3208142"/>
            <a:ext cx="445529" cy="1516258"/>
            <a:chOff x="1992871" y="3208142"/>
            <a:chExt cx="445529" cy="1516258"/>
          </a:xfrm>
        </p:grpSpPr>
        <p:sp>
          <p:nvSpPr>
            <p:cNvPr id="71" name="Oval 70"/>
            <p:cNvSpPr/>
            <p:nvPr/>
          </p:nvSpPr>
          <p:spPr>
            <a:xfrm>
              <a:off x="1992871" y="4291183"/>
              <a:ext cx="445529" cy="4332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72" name="Oval 71"/>
            <p:cNvSpPr/>
            <p:nvPr/>
          </p:nvSpPr>
          <p:spPr>
            <a:xfrm>
              <a:off x="2001401" y="3208142"/>
              <a:ext cx="436999" cy="433217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3288271" y="3741920"/>
            <a:ext cx="445529" cy="974737"/>
            <a:chOff x="3288271" y="3741920"/>
            <a:chExt cx="445529" cy="974737"/>
          </a:xfrm>
        </p:grpSpPr>
        <p:sp>
          <p:nvSpPr>
            <p:cNvPr id="75" name="Oval 74"/>
            <p:cNvSpPr/>
            <p:nvPr/>
          </p:nvSpPr>
          <p:spPr>
            <a:xfrm>
              <a:off x="3288271" y="4283441"/>
              <a:ext cx="445529" cy="4332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77" name="Oval 76"/>
            <p:cNvSpPr/>
            <p:nvPr/>
          </p:nvSpPr>
          <p:spPr>
            <a:xfrm>
              <a:off x="3288271" y="3741920"/>
              <a:ext cx="445529" cy="43321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5193271" y="3238537"/>
            <a:ext cx="445529" cy="974737"/>
            <a:chOff x="5193271" y="3238537"/>
            <a:chExt cx="445529" cy="974737"/>
          </a:xfrm>
        </p:grpSpPr>
        <p:sp>
          <p:nvSpPr>
            <p:cNvPr id="80" name="Oval 79"/>
            <p:cNvSpPr/>
            <p:nvPr/>
          </p:nvSpPr>
          <p:spPr>
            <a:xfrm>
              <a:off x="5201801" y="3238537"/>
              <a:ext cx="436999" cy="43321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5193271" y="3780058"/>
              <a:ext cx="445529" cy="43321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6629400" y="3235294"/>
            <a:ext cx="445529" cy="1516258"/>
            <a:chOff x="6629400" y="3235294"/>
            <a:chExt cx="445529" cy="1516258"/>
          </a:xfrm>
        </p:grpSpPr>
        <p:sp>
          <p:nvSpPr>
            <p:cNvPr id="83" name="Oval 82"/>
            <p:cNvSpPr/>
            <p:nvPr/>
          </p:nvSpPr>
          <p:spPr>
            <a:xfrm>
              <a:off x="6629400" y="4318335"/>
              <a:ext cx="445529" cy="4332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6637930" y="3235294"/>
              <a:ext cx="436999" cy="433217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aphicFrame>
        <p:nvGraphicFramePr>
          <p:cNvPr id="87" name="Table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285682"/>
              </p:ext>
            </p:extLst>
          </p:nvPr>
        </p:nvGraphicFramePr>
        <p:xfrm>
          <a:off x="1167565" y="1352007"/>
          <a:ext cx="2794835" cy="16412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835"/>
              </a:tblGrid>
              <a:tr h="54206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.exe [</a:t>
                      </a:r>
                      <a:r>
                        <a:rPr lang="en-US" sz="1400" dirty="0" err="1" smtClean="0"/>
                        <a:t>executables</a:t>
                      </a:r>
                      <a:r>
                        <a:rPr lang="en-US" sz="1400" dirty="0" smtClean="0"/>
                        <a:t> and </a:t>
                      </a:r>
                      <a:r>
                        <a:rPr lang="en-US" sz="1400" dirty="0" err="1" smtClean="0"/>
                        <a:t>misc</a:t>
                      </a:r>
                      <a:r>
                        <a:rPr lang="en-US" sz="1400" dirty="0" smtClean="0"/>
                        <a:t>]</a:t>
                      </a:r>
                      <a:endParaRPr lang="en-US" sz="1400" dirty="0"/>
                    </a:p>
                  </a:txBody>
                  <a:tcPr/>
                </a:tc>
              </a:tr>
              <a:tr h="54432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.doc, .txt,</a:t>
                      </a:r>
                      <a:r>
                        <a:rPr lang="en-US" sz="1400" baseline="0" dirty="0" smtClean="0"/>
                        <a:t> .</a:t>
                      </a:r>
                      <a:r>
                        <a:rPr lang="en-US" sz="1400" baseline="0" dirty="0" err="1" smtClean="0"/>
                        <a:t>ppt</a:t>
                      </a:r>
                      <a:r>
                        <a:rPr lang="en-US" sz="1400" baseline="0" dirty="0" smtClean="0"/>
                        <a:t>… [documents]</a:t>
                      </a:r>
                      <a:endParaRPr lang="en-US" sz="1400" dirty="0"/>
                    </a:p>
                  </a:txBody>
                  <a:tcPr/>
                </a:tc>
              </a:tr>
              <a:tr h="55487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</a:t>
                      </a:r>
                      <a:r>
                        <a:rPr lang="en-US" sz="1400" dirty="0" err="1" smtClean="0"/>
                        <a:t>img</a:t>
                      </a:r>
                      <a:r>
                        <a:rPr lang="en-US" sz="1400" dirty="0" smtClean="0"/>
                        <a:t>,</a:t>
                      </a:r>
                      <a:r>
                        <a:rPr lang="en-US" sz="1400" baseline="0" dirty="0" smtClean="0"/>
                        <a:t> .mp4…. [images, audio, video]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9" name="Title 88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Entire file system </a:t>
            </a:r>
            <a:r>
              <a:rPr lang="en-US" dirty="0" smtClean="0"/>
              <a:t>view</a:t>
            </a:r>
            <a:endParaRPr lang="en-US" dirty="0"/>
          </a:p>
        </p:txBody>
      </p:sp>
      <p:grpSp>
        <p:nvGrpSpPr>
          <p:cNvPr id="101" name="Group 100"/>
          <p:cNvGrpSpPr/>
          <p:nvPr/>
        </p:nvGrpSpPr>
        <p:grpSpPr>
          <a:xfrm>
            <a:off x="537863" y="1295400"/>
            <a:ext cx="445529" cy="1516258"/>
            <a:chOff x="537863" y="1295400"/>
            <a:chExt cx="445529" cy="1516258"/>
          </a:xfrm>
        </p:grpSpPr>
        <p:sp>
          <p:nvSpPr>
            <p:cNvPr id="92" name="Oval 91"/>
            <p:cNvSpPr/>
            <p:nvPr/>
          </p:nvSpPr>
          <p:spPr>
            <a:xfrm>
              <a:off x="537863" y="2378441"/>
              <a:ext cx="445529" cy="4332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93" name="Oval 92"/>
            <p:cNvSpPr/>
            <p:nvPr/>
          </p:nvSpPr>
          <p:spPr>
            <a:xfrm>
              <a:off x="546393" y="1295400"/>
              <a:ext cx="436999" cy="433217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94" name="Oval 93"/>
            <p:cNvSpPr/>
            <p:nvPr/>
          </p:nvSpPr>
          <p:spPr>
            <a:xfrm>
              <a:off x="537863" y="1836921"/>
              <a:ext cx="445529" cy="43321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2730812" y="6238009"/>
            <a:ext cx="412561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cap="rnd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Date (last updated)/</a:t>
            </a:r>
            <a:r>
              <a:rPr lang="en-US" dirty="0"/>
              <a:t>Creation </a:t>
            </a:r>
            <a:r>
              <a:rPr lang="en-US" dirty="0" smtClean="0"/>
              <a:t>date (toggle)</a:t>
            </a:r>
            <a:endParaRPr lang="en-US" dirty="0"/>
          </a:p>
        </p:txBody>
      </p:sp>
      <p:sp>
        <p:nvSpPr>
          <p:cNvPr id="99" name="Rectangle 98"/>
          <p:cNvSpPr/>
          <p:nvPr/>
        </p:nvSpPr>
        <p:spPr>
          <a:xfrm>
            <a:off x="6553200" y="1219200"/>
            <a:ext cx="1485900" cy="2928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Dzhu\AppData\Local\Microsoft\Windows\Temporary Internet Files\Content.IE5\PGOJC390\MC900431608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063044"/>
            <a:ext cx="665573" cy="665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727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Arrow 4"/>
          <p:cNvSpPr/>
          <p:nvPr/>
        </p:nvSpPr>
        <p:spPr>
          <a:xfrm>
            <a:off x="983392" y="4878345"/>
            <a:ext cx="7246208" cy="303255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26204" y="3433037"/>
            <a:ext cx="461665" cy="1067011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 smtClean="0"/>
              <a:t>File type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83392" y="5602415"/>
            <a:ext cx="65274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2010</a:t>
            </a:r>
            <a:endParaRPr lang="en-US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1447800" y="3200400"/>
            <a:ext cx="445529" cy="1516258"/>
            <a:chOff x="1447800" y="3200400"/>
            <a:chExt cx="445529" cy="1516258"/>
          </a:xfrm>
          <a:solidFill>
            <a:schemeClr val="bg1">
              <a:lumMod val="85000"/>
            </a:schemeClr>
          </a:solidFill>
        </p:grpSpPr>
        <p:sp>
          <p:nvSpPr>
            <p:cNvPr id="9" name="Oval 8"/>
            <p:cNvSpPr/>
            <p:nvPr/>
          </p:nvSpPr>
          <p:spPr>
            <a:xfrm>
              <a:off x="1447800" y="4283441"/>
              <a:ext cx="445529" cy="43321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1456330" y="3200400"/>
              <a:ext cx="436999" cy="433217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447800" y="3741921"/>
              <a:ext cx="445529" cy="433217"/>
            </a:xfrm>
            <a:prstGeom prst="ellipse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629400" y="5602415"/>
            <a:ext cx="65274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2011</a:t>
            </a:r>
            <a:endParaRPr lang="en-US" b="1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974548"/>
              </p:ext>
            </p:extLst>
          </p:nvPr>
        </p:nvGraphicFramePr>
        <p:xfrm>
          <a:off x="990600" y="5128466"/>
          <a:ext cx="7086583" cy="27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9285"/>
                <a:gridCol w="469285"/>
                <a:gridCol w="469285"/>
                <a:gridCol w="469285"/>
                <a:gridCol w="469285"/>
                <a:gridCol w="469285"/>
                <a:gridCol w="469285"/>
                <a:gridCol w="469285"/>
                <a:gridCol w="469285"/>
                <a:gridCol w="469285"/>
                <a:gridCol w="469285"/>
                <a:gridCol w="481112"/>
                <a:gridCol w="481112"/>
                <a:gridCol w="481112"/>
                <a:gridCol w="481112"/>
              </a:tblGrid>
              <a:tr h="1854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Jan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Feb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Apr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Jun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July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Aug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Oct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Nov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Jan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Feb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Mar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1992871" y="3208142"/>
            <a:ext cx="445529" cy="1516258"/>
            <a:chOff x="1992871" y="3208142"/>
            <a:chExt cx="445529" cy="1516258"/>
          </a:xfrm>
          <a:solidFill>
            <a:schemeClr val="bg1">
              <a:lumMod val="85000"/>
            </a:schemeClr>
          </a:solidFill>
        </p:grpSpPr>
        <p:sp>
          <p:nvSpPr>
            <p:cNvPr id="15" name="Oval 14"/>
            <p:cNvSpPr/>
            <p:nvPr/>
          </p:nvSpPr>
          <p:spPr>
            <a:xfrm>
              <a:off x="1992871" y="4291183"/>
              <a:ext cx="445529" cy="43321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2001401" y="3208142"/>
              <a:ext cx="436999" cy="433217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288271" y="3741920"/>
            <a:ext cx="445529" cy="974737"/>
            <a:chOff x="3288271" y="3741920"/>
            <a:chExt cx="445529" cy="974737"/>
          </a:xfrm>
          <a:solidFill>
            <a:schemeClr val="bg1">
              <a:lumMod val="85000"/>
            </a:schemeClr>
          </a:solidFill>
        </p:grpSpPr>
        <p:sp>
          <p:nvSpPr>
            <p:cNvPr id="18" name="Oval 17"/>
            <p:cNvSpPr/>
            <p:nvPr/>
          </p:nvSpPr>
          <p:spPr>
            <a:xfrm>
              <a:off x="3288271" y="4283441"/>
              <a:ext cx="445529" cy="43321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3288271" y="3741920"/>
              <a:ext cx="445529" cy="433216"/>
            </a:xfrm>
            <a:prstGeom prst="ellipse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193271" y="3238537"/>
            <a:ext cx="445529" cy="974737"/>
            <a:chOff x="5193271" y="3238537"/>
            <a:chExt cx="445529" cy="974737"/>
          </a:xfrm>
          <a:solidFill>
            <a:schemeClr val="bg1">
              <a:lumMod val="85000"/>
            </a:schemeClr>
          </a:solidFill>
        </p:grpSpPr>
        <p:sp>
          <p:nvSpPr>
            <p:cNvPr id="21" name="Oval 20"/>
            <p:cNvSpPr/>
            <p:nvPr/>
          </p:nvSpPr>
          <p:spPr>
            <a:xfrm>
              <a:off x="5201801" y="3238537"/>
              <a:ext cx="436999" cy="433216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5193271" y="3780058"/>
              <a:ext cx="445529" cy="433216"/>
            </a:xfrm>
            <a:prstGeom prst="ellipse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629400" y="3235294"/>
            <a:ext cx="445529" cy="1516258"/>
            <a:chOff x="6629400" y="3235294"/>
            <a:chExt cx="445529" cy="1516258"/>
          </a:xfrm>
          <a:solidFill>
            <a:schemeClr val="bg1">
              <a:lumMod val="85000"/>
            </a:schemeClr>
          </a:solidFill>
        </p:grpSpPr>
        <p:sp>
          <p:nvSpPr>
            <p:cNvPr id="24" name="Oval 23"/>
            <p:cNvSpPr/>
            <p:nvPr/>
          </p:nvSpPr>
          <p:spPr>
            <a:xfrm>
              <a:off x="6629400" y="4318335"/>
              <a:ext cx="445529" cy="43321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6637930" y="3235294"/>
              <a:ext cx="436999" cy="433217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126400"/>
              </p:ext>
            </p:extLst>
          </p:nvPr>
        </p:nvGraphicFramePr>
        <p:xfrm>
          <a:off x="1167565" y="1352007"/>
          <a:ext cx="2794835" cy="16412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835"/>
              </a:tblGrid>
              <a:tr h="54206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.exe [</a:t>
                      </a:r>
                      <a:r>
                        <a:rPr lang="en-US" sz="1400" dirty="0" err="1" smtClean="0"/>
                        <a:t>executables</a:t>
                      </a:r>
                      <a:r>
                        <a:rPr lang="en-US" sz="1400" dirty="0" smtClean="0"/>
                        <a:t> and </a:t>
                      </a:r>
                      <a:r>
                        <a:rPr lang="en-US" sz="1400" dirty="0" err="1" smtClean="0"/>
                        <a:t>misc</a:t>
                      </a:r>
                      <a:r>
                        <a:rPr lang="en-US" sz="1400" dirty="0" smtClean="0"/>
                        <a:t>]</a:t>
                      </a:r>
                      <a:endParaRPr lang="en-US" sz="1400" dirty="0"/>
                    </a:p>
                  </a:txBody>
                  <a:tcPr/>
                </a:tc>
              </a:tr>
              <a:tr h="54432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.doc, .txt,</a:t>
                      </a:r>
                      <a:r>
                        <a:rPr lang="en-US" sz="1400" baseline="0" dirty="0" smtClean="0"/>
                        <a:t> .</a:t>
                      </a:r>
                      <a:r>
                        <a:rPr lang="en-US" sz="1400" baseline="0" dirty="0" err="1" smtClean="0"/>
                        <a:t>ppt</a:t>
                      </a:r>
                      <a:r>
                        <a:rPr lang="en-US" sz="1400" baseline="0" dirty="0" smtClean="0"/>
                        <a:t>… [documents]</a:t>
                      </a:r>
                      <a:endParaRPr lang="en-US" sz="1400" dirty="0"/>
                    </a:p>
                  </a:txBody>
                  <a:tcPr/>
                </a:tc>
              </a:tr>
              <a:tr h="55487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</a:t>
                      </a:r>
                      <a:r>
                        <a:rPr lang="en-US" sz="1400" dirty="0" err="1" smtClean="0"/>
                        <a:t>img</a:t>
                      </a:r>
                      <a:r>
                        <a:rPr lang="en-US" sz="1400" dirty="0" smtClean="0"/>
                        <a:t>,</a:t>
                      </a:r>
                      <a:r>
                        <a:rPr lang="en-US" sz="1400" baseline="0" dirty="0" smtClean="0"/>
                        <a:t> .mp4…. [images, audio, video]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itle 88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 smtClean="0"/>
              <a:t>Filter results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537863" y="1295400"/>
            <a:ext cx="445529" cy="1516258"/>
            <a:chOff x="537863" y="1295400"/>
            <a:chExt cx="445529" cy="1516258"/>
          </a:xfrm>
          <a:solidFill>
            <a:schemeClr val="bg1">
              <a:lumMod val="85000"/>
            </a:schemeClr>
          </a:solidFill>
        </p:grpSpPr>
        <p:sp>
          <p:nvSpPr>
            <p:cNvPr id="29" name="Oval 28"/>
            <p:cNvSpPr/>
            <p:nvPr/>
          </p:nvSpPr>
          <p:spPr>
            <a:xfrm>
              <a:off x="537863" y="2378441"/>
              <a:ext cx="445529" cy="43321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546393" y="1295400"/>
              <a:ext cx="436999" cy="433217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537863" y="1836921"/>
              <a:ext cx="445529" cy="433217"/>
            </a:xfrm>
            <a:prstGeom prst="ellipse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2730812" y="6238009"/>
            <a:ext cx="412561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cap="rnd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Date (last updated)/</a:t>
            </a:r>
            <a:r>
              <a:rPr lang="en-US" dirty="0"/>
              <a:t>Creation </a:t>
            </a:r>
            <a:r>
              <a:rPr lang="en-US" dirty="0" smtClean="0"/>
              <a:t>date (toggle)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553200" y="1219200"/>
            <a:ext cx="1485900" cy="2928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2" descr="C:\Users\Dzhu\AppData\Local\Microsoft\Windows\Temporary Internet Files\Content.IE5\PGOJC390\MC900431608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063044"/>
            <a:ext cx="665573" cy="665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" name="Group 37"/>
          <p:cNvGrpSpPr/>
          <p:nvPr/>
        </p:nvGrpSpPr>
        <p:grpSpPr>
          <a:xfrm>
            <a:off x="4953000" y="1791315"/>
            <a:ext cx="2450235" cy="2492126"/>
            <a:chOff x="4845916" y="1836922"/>
            <a:chExt cx="2450235" cy="1933287"/>
          </a:xfrm>
        </p:grpSpPr>
        <p:sp>
          <p:nvSpPr>
            <p:cNvPr id="36" name="Line Callout 1 35"/>
            <p:cNvSpPr/>
            <p:nvPr/>
          </p:nvSpPr>
          <p:spPr>
            <a:xfrm rot="16200000" flipH="1">
              <a:off x="5104390" y="1578449"/>
              <a:ext cx="1933287" cy="2450234"/>
            </a:xfrm>
            <a:prstGeom prst="borderCallout1">
              <a:avLst>
                <a:gd name="adj1" fmla="val 50370"/>
                <a:gd name="adj2" fmla="val 308"/>
                <a:gd name="adj3" fmla="val 68463"/>
                <a:gd name="adj4" fmla="val -14739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845916" y="1885485"/>
              <a:ext cx="245023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itchFamily="2" charset="2"/>
                <a:buChar char="q"/>
              </a:pPr>
              <a:r>
                <a:rPr lang="en-US" sz="1600" dirty="0" smtClean="0"/>
                <a:t>Date</a:t>
              </a:r>
            </a:p>
            <a:p>
              <a:pPr marL="742950" lvl="1" indent="-285750">
                <a:buFont typeface="Wingdings" pitchFamily="2" charset="2"/>
                <a:buChar char="q"/>
              </a:pPr>
              <a:r>
                <a:rPr lang="en-US" sz="1600" dirty="0" smtClean="0"/>
                <a:t>Start  __:__:_____</a:t>
              </a:r>
            </a:p>
            <a:p>
              <a:pPr marL="742950" lvl="1" indent="-285750">
                <a:buFont typeface="Wingdings" pitchFamily="2" charset="2"/>
                <a:buChar char="q"/>
              </a:pPr>
              <a:r>
                <a:rPr lang="en-US" sz="1600" dirty="0" smtClean="0"/>
                <a:t>End __:__:_____</a:t>
              </a:r>
            </a:p>
            <a:p>
              <a:pPr marL="285750" indent="-285750">
                <a:buFont typeface="Wingdings" pitchFamily="2" charset="2"/>
                <a:buChar char="q"/>
              </a:pPr>
              <a:r>
                <a:rPr lang="en-US" sz="1600" dirty="0" smtClean="0"/>
                <a:t>File extension</a:t>
              </a:r>
            </a:p>
            <a:p>
              <a:pPr marL="285750" indent="-285750">
                <a:buFont typeface="Wingdings" pitchFamily="2" charset="2"/>
                <a:buChar char="q"/>
              </a:pPr>
              <a:r>
                <a:rPr lang="en-US" sz="1600" dirty="0" smtClean="0"/>
                <a:t>Size</a:t>
              </a:r>
            </a:p>
            <a:p>
              <a:pPr marL="285750" indent="-285750">
                <a:buFont typeface="Wingdings" pitchFamily="2" charset="2"/>
                <a:buChar char="q"/>
              </a:pPr>
              <a:r>
                <a:rPr lang="en-US" sz="1600" dirty="0" smtClean="0"/>
                <a:t>(add more stuff here)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2563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Arrow 32"/>
          <p:cNvSpPr/>
          <p:nvPr/>
        </p:nvSpPr>
        <p:spPr>
          <a:xfrm>
            <a:off x="983392" y="4878345"/>
            <a:ext cx="7246208" cy="3032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26204" y="3433037"/>
            <a:ext cx="461665" cy="1067011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 smtClean="0"/>
              <a:t>File type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83392" y="560241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2010</a:t>
            </a:r>
            <a:endParaRPr lang="en-US" b="1" dirty="0"/>
          </a:p>
        </p:txBody>
      </p:sp>
      <p:grpSp>
        <p:nvGrpSpPr>
          <p:cNvPr id="36" name="Group 35"/>
          <p:cNvGrpSpPr/>
          <p:nvPr/>
        </p:nvGrpSpPr>
        <p:grpSpPr>
          <a:xfrm>
            <a:off x="1447800" y="3200400"/>
            <a:ext cx="445529" cy="1516258"/>
            <a:chOff x="1447800" y="3200400"/>
            <a:chExt cx="445529" cy="1516258"/>
          </a:xfrm>
        </p:grpSpPr>
        <p:sp>
          <p:nvSpPr>
            <p:cNvPr id="37" name="Oval 36"/>
            <p:cNvSpPr/>
            <p:nvPr/>
          </p:nvSpPr>
          <p:spPr>
            <a:xfrm>
              <a:off x="1447800" y="4283441"/>
              <a:ext cx="445529" cy="4332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1456330" y="3200400"/>
              <a:ext cx="436999" cy="433217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9" name="Oval 38"/>
            <p:cNvSpPr/>
            <p:nvPr/>
          </p:nvSpPr>
          <p:spPr>
            <a:xfrm>
              <a:off x="1447800" y="3741921"/>
              <a:ext cx="445529" cy="43321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629400" y="560241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2011</a:t>
            </a:r>
            <a:endParaRPr lang="en-US" b="1" dirty="0"/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458190"/>
              </p:ext>
            </p:extLst>
          </p:nvPr>
        </p:nvGraphicFramePr>
        <p:xfrm>
          <a:off x="990600" y="5128466"/>
          <a:ext cx="7086583" cy="27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9285"/>
                <a:gridCol w="469285"/>
                <a:gridCol w="469285"/>
                <a:gridCol w="469285"/>
                <a:gridCol w="469285"/>
                <a:gridCol w="469285"/>
                <a:gridCol w="469285"/>
                <a:gridCol w="469285"/>
                <a:gridCol w="469285"/>
                <a:gridCol w="469285"/>
                <a:gridCol w="469285"/>
                <a:gridCol w="481112"/>
                <a:gridCol w="481112"/>
                <a:gridCol w="481112"/>
                <a:gridCol w="481112"/>
              </a:tblGrid>
              <a:tr h="1854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Jan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Feb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Apr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Jun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July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Aug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Oct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Nov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Jan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Feb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Mar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2" name="Group 41"/>
          <p:cNvGrpSpPr/>
          <p:nvPr/>
        </p:nvGrpSpPr>
        <p:grpSpPr>
          <a:xfrm>
            <a:off x="1992871" y="3208142"/>
            <a:ext cx="445529" cy="1516258"/>
            <a:chOff x="1992871" y="3208142"/>
            <a:chExt cx="445529" cy="1516258"/>
          </a:xfrm>
        </p:grpSpPr>
        <p:sp>
          <p:nvSpPr>
            <p:cNvPr id="43" name="Oval 42"/>
            <p:cNvSpPr/>
            <p:nvPr/>
          </p:nvSpPr>
          <p:spPr>
            <a:xfrm>
              <a:off x="1992871" y="4291183"/>
              <a:ext cx="445529" cy="4332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2001401" y="3208142"/>
              <a:ext cx="436999" cy="433217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288271" y="3741920"/>
            <a:ext cx="445529" cy="974737"/>
            <a:chOff x="3288271" y="3741920"/>
            <a:chExt cx="445529" cy="974737"/>
          </a:xfrm>
          <a:effectLst>
            <a:glow rad="228600">
              <a:schemeClr val="accent2">
                <a:satMod val="175000"/>
                <a:alpha val="40000"/>
              </a:schemeClr>
            </a:glow>
          </a:effectLst>
        </p:grpSpPr>
        <p:sp>
          <p:nvSpPr>
            <p:cNvPr id="46" name="Oval 45"/>
            <p:cNvSpPr/>
            <p:nvPr/>
          </p:nvSpPr>
          <p:spPr>
            <a:xfrm>
              <a:off x="3288271" y="4283441"/>
              <a:ext cx="445529" cy="4332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47" name="Oval 46"/>
            <p:cNvSpPr/>
            <p:nvPr/>
          </p:nvSpPr>
          <p:spPr>
            <a:xfrm>
              <a:off x="3288271" y="3741920"/>
              <a:ext cx="445529" cy="43321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193271" y="3238537"/>
            <a:ext cx="445529" cy="974737"/>
            <a:chOff x="5193271" y="3238537"/>
            <a:chExt cx="445529" cy="974737"/>
          </a:xfrm>
        </p:grpSpPr>
        <p:sp>
          <p:nvSpPr>
            <p:cNvPr id="49" name="Oval 48"/>
            <p:cNvSpPr/>
            <p:nvPr/>
          </p:nvSpPr>
          <p:spPr>
            <a:xfrm>
              <a:off x="5201801" y="3238537"/>
              <a:ext cx="436999" cy="43321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5193271" y="3780058"/>
              <a:ext cx="445529" cy="43321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629400" y="3235294"/>
            <a:ext cx="445529" cy="1516258"/>
            <a:chOff x="6629400" y="3235294"/>
            <a:chExt cx="445529" cy="1516258"/>
          </a:xfrm>
        </p:grpSpPr>
        <p:sp>
          <p:nvSpPr>
            <p:cNvPr id="52" name="Oval 51"/>
            <p:cNvSpPr/>
            <p:nvPr/>
          </p:nvSpPr>
          <p:spPr>
            <a:xfrm>
              <a:off x="6629400" y="4318335"/>
              <a:ext cx="445529" cy="4332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6637930" y="3235294"/>
              <a:ext cx="436999" cy="433217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764216"/>
              </p:ext>
            </p:extLst>
          </p:nvPr>
        </p:nvGraphicFramePr>
        <p:xfrm>
          <a:off x="1167565" y="1352007"/>
          <a:ext cx="2794835" cy="16412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835"/>
              </a:tblGrid>
              <a:tr h="54206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.exe [</a:t>
                      </a:r>
                      <a:r>
                        <a:rPr lang="en-US" sz="1400" dirty="0" err="1" smtClean="0"/>
                        <a:t>executables</a:t>
                      </a:r>
                      <a:r>
                        <a:rPr lang="en-US" sz="1400" dirty="0" smtClean="0"/>
                        <a:t> and </a:t>
                      </a:r>
                      <a:r>
                        <a:rPr lang="en-US" sz="1400" dirty="0" err="1" smtClean="0"/>
                        <a:t>misc</a:t>
                      </a:r>
                      <a:r>
                        <a:rPr lang="en-US" sz="1400" dirty="0" smtClean="0"/>
                        <a:t>]</a:t>
                      </a:r>
                      <a:endParaRPr lang="en-US" sz="1400" dirty="0"/>
                    </a:p>
                  </a:txBody>
                  <a:tcPr/>
                </a:tc>
              </a:tr>
              <a:tr h="54432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.doc, .txt,</a:t>
                      </a:r>
                      <a:r>
                        <a:rPr lang="en-US" sz="1400" baseline="0" dirty="0" smtClean="0"/>
                        <a:t> .</a:t>
                      </a:r>
                      <a:r>
                        <a:rPr lang="en-US" sz="1400" baseline="0" dirty="0" err="1" smtClean="0"/>
                        <a:t>ppt</a:t>
                      </a:r>
                      <a:r>
                        <a:rPr lang="en-US" sz="1400" baseline="0" dirty="0" smtClean="0"/>
                        <a:t>… [documents]</a:t>
                      </a:r>
                      <a:endParaRPr lang="en-US" sz="1400" dirty="0"/>
                    </a:p>
                  </a:txBody>
                  <a:tcPr/>
                </a:tc>
              </a:tr>
              <a:tr h="55487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</a:t>
                      </a:r>
                      <a:r>
                        <a:rPr lang="en-US" sz="1400" dirty="0" err="1" smtClean="0"/>
                        <a:t>img</a:t>
                      </a:r>
                      <a:r>
                        <a:rPr lang="en-US" sz="1400" dirty="0" smtClean="0"/>
                        <a:t>,</a:t>
                      </a:r>
                      <a:r>
                        <a:rPr lang="en-US" sz="1400" baseline="0" dirty="0" smtClean="0"/>
                        <a:t> .mp4…. [images, audio, video]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5" name="Title 88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Double click to view selected files</a:t>
            </a:r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537863" y="1295400"/>
            <a:ext cx="445529" cy="1516258"/>
            <a:chOff x="537863" y="1295400"/>
            <a:chExt cx="445529" cy="1516258"/>
          </a:xfrm>
        </p:grpSpPr>
        <p:sp>
          <p:nvSpPr>
            <p:cNvPr id="57" name="Oval 56"/>
            <p:cNvSpPr/>
            <p:nvPr/>
          </p:nvSpPr>
          <p:spPr>
            <a:xfrm>
              <a:off x="537863" y="2378441"/>
              <a:ext cx="445529" cy="4332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58" name="Oval 57"/>
            <p:cNvSpPr/>
            <p:nvPr/>
          </p:nvSpPr>
          <p:spPr>
            <a:xfrm>
              <a:off x="546393" y="1295400"/>
              <a:ext cx="436999" cy="433217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9" name="Oval 58"/>
            <p:cNvSpPr/>
            <p:nvPr/>
          </p:nvSpPr>
          <p:spPr>
            <a:xfrm>
              <a:off x="537863" y="1836921"/>
              <a:ext cx="445529" cy="43321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2730812" y="6238009"/>
            <a:ext cx="412561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cap="rnd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Date (last updated)/</a:t>
            </a:r>
            <a:r>
              <a:rPr lang="en-US" dirty="0"/>
              <a:t>Creation </a:t>
            </a:r>
            <a:r>
              <a:rPr lang="en-US" dirty="0" smtClean="0"/>
              <a:t>date (toggle)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6553200" y="1219200"/>
            <a:ext cx="1485900" cy="2928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2" descr="C:\Users\Dzhu\AppData\Local\Microsoft\Windows\Temporary Internet Files\Content.IE5\PGOJC390\MC900431608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063044"/>
            <a:ext cx="665573" cy="665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5731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explorer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6096000" y="1143000"/>
            <a:ext cx="2819400" cy="5105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More detailed file attributes to filter or sort by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23009" y="1447800"/>
            <a:ext cx="11430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.JPG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905000" y="1447800"/>
            <a:ext cx="11430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.PNG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276600" y="1447800"/>
            <a:ext cx="11430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.GIF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33400" y="2590800"/>
            <a:ext cx="11430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.DOC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905000" y="2590800"/>
            <a:ext cx="11430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.DOC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12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334</Words>
  <Application>Microsoft Office PowerPoint</Application>
  <PresentationFormat>On-screen Show (4:3)</PresentationFormat>
  <Paragraphs>102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SleuthKit Timeline</vt:lpstr>
      <vt:lpstr>Open a hard drive image</vt:lpstr>
      <vt:lpstr>Processing selected image</vt:lpstr>
      <vt:lpstr>If image is very large…</vt:lpstr>
      <vt:lpstr>Entire file system view</vt:lpstr>
      <vt:lpstr>Filter results</vt:lpstr>
      <vt:lpstr>Double click to view selected files</vt:lpstr>
      <vt:lpstr>File explorer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Deanna</dc:creator>
  <cp:lastModifiedBy>Deanna</cp:lastModifiedBy>
  <cp:revision>24</cp:revision>
  <dcterms:created xsi:type="dcterms:W3CDTF">2013-10-26T23:36:53Z</dcterms:created>
  <dcterms:modified xsi:type="dcterms:W3CDTF">2013-10-30T19:44:05Z</dcterms:modified>
</cp:coreProperties>
</file>