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3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6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47B0-BC9A-41D0-85A4-979EA7432443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47B0-BC9A-41D0-85A4-979EA7432443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333E-9C4E-4711-9FB3-F3941BA76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hard drive image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3082753"/>
            <a:ext cx="2743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62600" y="3082753"/>
            <a:ext cx="1485900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3041307"/>
            <a:ext cx="3505200" cy="723900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Processing….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selecting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image is very large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819400" y="2743200"/>
            <a:ext cx="4953000" cy="2337059"/>
            <a:chOff x="2819400" y="2743200"/>
            <a:chExt cx="4953000" cy="2337059"/>
          </a:xfrm>
        </p:grpSpPr>
        <p:sp>
          <p:nvSpPr>
            <p:cNvPr id="4" name="Rectangle 3"/>
            <p:cNvSpPr/>
            <p:nvPr/>
          </p:nvSpPr>
          <p:spPr>
            <a:xfrm>
              <a:off x="2819400" y="2743200"/>
              <a:ext cx="3962400" cy="1022007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image is very large. Would </a:t>
              </a:r>
              <a:r>
                <a:rPr lang="en-US" dirty="0" smtClean="0"/>
                <a:t>you like to select a range of dates to view?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81800" y="4582812"/>
              <a:ext cx="990600" cy="49744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Skip/Ok</a:t>
              </a:r>
              <a:endParaRPr lang="en-US" dirty="0" smtClean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971800" y="3962400"/>
              <a:ext cx="3505200" cy="487407"/>
              <a:chOff x="2971800" y="3962400"/>
              <a:chExt cx="3505200" cy="48740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63806" y="3992607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971800" y="4036541"/>
                <a:ext cx="632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Start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02978" y="4036541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M: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38050" y="39624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8200" y="40063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867400" y="3962400"/>
                <a:ext cx="60960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25383" y="4006334"/>
                <a:ext cx="34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71800" y="4592852"/>
              <a:ext cx="3505200" cy="487407"/>
              <a:chOff x="2971800" y="3962400"/>
              <a:chExt cx="3505200" cy="48740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163806" y="3992607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71800" y="4036541"/>
                <a:ext cx="540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End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02978" y="4036541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M: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38050" y="39624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48200" y="40063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67400" y="3962400"/>
                <a:ext cx="60960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25383" y="4006334"/>
                <a:ext cx="34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983392" y="4878345"/>
            <a:ext cx="7246208" cy="30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204" y="3433037"/>
            <a:ext cx="461665" cy="1067011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File type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3392" y="56024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2010</a:t>
            </a:r>
            <a:endParaRPr lang="en-US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1447800" y="3200400"/>
            <a:ext cx="445529" cy="1516258"/>
            <a:chOff x="1447800" y="3200400"/>
            <a:chExt cx="445529" cy="1516258"/>
          </a:xfrm>
        </p:grpSpPr>
        <p:sp>
          <p:nvSpPr>
            <p:cNvPr id="9" name="Oval 8"/>
            <p:cNvSpPr/>
            <p:nvPr/>
          </p:nvSpPr>
          <p:spPr>
            <a:xfrm>
              <a:off x="1447800" y="4283441"/>
              <a:ext cx="445529" cy="433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56330" y="3200400"/>
              <a:ext cx="436999" cy="4332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447800" y="3741921"/>
              <a:ext cx="445529" cy="433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629400" y="56024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62682"/>
              </p:ext>
            </p:extLst>
          </p:nvPr>
        </p:nvGraphicFramePr>
        <p:xfrm>
          <a:off x="990600" y="5128466"/>
          <a:ext cx="7086583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69285"/>
                <a:gridCol w="481112"/>
                <a:gridCol w="481112"/>
                <a:gridCol w="481112"/>
                <a:gridCol w="481112"/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1992871" y="3208142"/>
            <a:ext cx="445529" cy="1516258"/>
            <a:chOff x="1992871" y="3208142"/>
            <a:chExt cx="445529" cy="1516258"/>
          </a:xfrm>
        </p:grpSpPr>
        <p:sp>
          <p:nvSpPr>
            <p:cNvPr id="71" name="Oval 70"/>
            <p:cNvSpPr/>
            <p:nvPr/>
          </p:nvSpPr>
          <p:spPr>
            <a:xfrm>
              <a:off x="1992871" y="4291183"/>
              <a:ext cx="445529" cy="433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2001401" y="3208142"/>
              <a:ext cx="436999" cy="4332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88271" y="3741920"/>
            <a:ext cx="445529" cy="974737"/>
            <a:chOff x="3288271" y="3741920"/>
            <a:chExt cx="445529" cy="974737"/>
          </a:xfrm>
        </p:grpSpPr>
        <p:sp>
          <p:nvSpPr>
            <p:cNvPr id="75" name="Oval 74"/>
            <p:cNvSpPr/>
            <p:nvPr/>
          </p:nvSpPr>
          <p:spPr>
            <a:xfrm>
              <a:off x="3288271" y="4283441"/>
              <a:ext cx="445529" cy="433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288271" y="3741920"/>
              <a:ext cx="445529" cy="4332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193271" y="3238537"/>
            <a:ext cx="445529" cy="974737"/>
            <a:chOff x="5193271" y="3238537"/>
            <a:chExt cx="445529" cy="974737"/>
          </a:xfrm>
        </p:grpSpPr>
        <p:sp>
          <p:nvSpPr>
            <p:cNvPr id="80" name="Oval 79"/>
            <p:cNvSpPr/>
            <p:nvPr/>
          </p:nvSpPr>
          <p:spPr>
            <a:xfrm>
              <a:off x="5201801" y="3238537"/>
              <a:ext cx="436999" cy="43321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193271" y="3780058"/>
              <a:ext cx="445529" cy="4332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629400" y="3235294"/>
            <a:ext cx="445529" cy="1516258"/>
            <a:chOff x="6629400" y="3235294"/>
            <a:chExt cx="445529" cy="1516258"/>
          </a:xfrm>
        </p:grpSpPr>
        <p:sp>
          <p:nvSpPr>
            <p:cNvPr id="83" name="Oval 82"/>
            <p:cNvSpPr/>
            <p:nvPr/>
          </p:nvSpPr>
          <p:spPr>
            <a:xfrm>
              <a:off x="6629400" y="4318335"/>
              <a:ext cx="445529" cy="433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637930" y="3235294"/>
              <a:ext cx="436999" cy="4332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85682"/>
              </p:ext>
            </p:extLst>
          </p:nvPr>
        </p:nvGraphicFramePr>
        <p:xfrm>
          <a:off x="1167565" y="1352007"/>
          <a:ext cx="2794835" cy="1641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835"/>
              </a:tblGrid>
              <a:tr h="542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.exe [</a:t>
                      </a:r>
                      <a:r>
                        <a:rPr lang="en-US" sz="1400" dirty="0" err="1" smtClean="0"/>
                        <a:t>executables</a:t>
                      </a:r>
                      <a:r>
                        <a:rPr lang="en-US" sz="1400" dirty="0" smtClean="0"/>
                        <a:t> and </a:t>
                      </a:r>
                      <a:r>
                        <a:rPr lang="en-US" sz="1400" dirty="0" err="1" smtClean="0"/>
                        <a:t>misc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/>
                </a:tc>
              </a:tr>
              <a:tr h="5443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.doc, .txt,</a:t>
                      </a:r>
                      <a:r>
                        <a:rPr lang="en-US" sz="1400" baseline="0" dirty="0" smtClean="0"/>
                        <a:t> .</a:t>
                      </a:r>
                      <a:r>
                        <a:rPr lang="en-US" sz="1400" baseline="0" dirty="0" err="1" smtClean="0"/>
                        <a:t>ppt</a:t>
                      </a:r>
                      <a:r>
                        <a:rPr lang="en-US" sz="1400" baseline="0" dirty="0" smtClean="0"/>
                        <a:t>… [documents]</a:t>
                      </a:r>
                      <a:endParaRPr lang="en-US" sz="1400" dirty="0"/>
                    </a:p>
                  </a:txBody>
                  <a:tcPr/>
                </a:tc>
              </a:tr>
              <a:tr h="5548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dirty="0" err="1" smtClean="0"/>
                        <a:t>img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.mp4…. [images, audio, video]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Title 8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Entire file system </a:t>
            </a:r>
            <a:r>
              <a:rPr lang="en-US" dirty="0" smtClean="0"/>
              <a:t>view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37863" y="1295400"/>
            <a:ext cx="445529" cy="1516258"/>
            <a:chOff x="537863" y="1295400"/>
            <a:chExt cx="445529" cy="1516258"/>
          </a:xfrm>
        </p:grpSpPr>
        <p:sp>
          <p:nvSpPr>
            <p:cNvPr id="92" name="Oval 91"/>
            <p:cNvSpPr/>
            <p:nvPr/>
          </p:nvSpPr>
          <p:spPr>
            <a:xfrm>
              <a:off x="537863" y="2378441"/>
              <a:ext cx="445529" cy="4332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546393" y="1295400"/>
              <a:ext cx="436999" cy="4332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537863" y="1836921"/>
              <a:ext cx="445529" cy="433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730812" y="6238009"/>
            <a:ext cx="412561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Date (last updated)/</a:t>
            </a:r>
            <a:r>
              <a:rPr lang="en-US" dirty="0"/>
              <a:t>Creation </a:t>
            </a:r>
            <a:r>
              <a:rPr lang="en-US" dirty="0" smtClean="0"/>
              <a:t>date (toggle)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6553200" y="1219200"/>
            <a:ext cx="1485900" cy="292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zhu\AppData\Local\Microsoft\Windows\Temporary Internet Files\Content.IE5\PGOJC390\MC90043160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3044"/>
            <a:ext cx="665573" cy="66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115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Open a hard drive image</vt:lpstr>
      <vt:lpstr>After selecting image</vt:lpstr>
      <vt:lpstr>If image is very large</vt:lpstr>
      <vt:lpstr>Entire file system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Deanna</dc:creator>
  <cp:lastModifiedBy>Deanna</cp:lastModifiedBy>
  <cp:revision>10</cp:revision>
  <dcterms:created xsi:type="dcterms:W3CDTF">2013-10-26T23:36:53Z</dcterms:created>
  <dcterms:modified xsi:type="dcterms:W3CDTF">2013-10-27T21:37:02Z</dcterms:modified>
</cp:coreProperties>
</file>