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72" r:id="rId3"/>
    <p:sldId id="331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3624"/>
  </p:normalViewPr>
  <p:slideViewPr>
    <p:cSldViewPr snapToGrid="0" snapToObjects="1">
      <p:cViewPr>
        <p:scale>
          <a:sx n="100" d="100"/>
          <a:sy n="100" d="100"/>
        </p:scale>
        <p:origin x="4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2D66-B07E-9740-871E-2263D23B12E3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42C8-A821-2141-AD5D-FC635D3475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8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maxn</a:t>
            </a:r>
            <a:r>
              <a:rPr lang="en-US" altLang="zh-CN" dirty="0"/>
              <a:t> (100000+500)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inf</a:t>
            </a:r>
            <a:r>
              <a:rPr lang="en-US" altLang="zh-CN" dirty="0"/>
              <a:t> 2000000005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sum=0,R=0;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size[</a:t>
            </a:r>
            <a:r>
              <a:rPr lang="en-US" altLang="zh-CN" dirty="0" err="1"/>
              <a:t>maxn</a:t>
            </a:r>
            <a:r>
              <a:rPr lang="en-US" altLang="zh-CN" dirty="0"/>
              <a:t>],v[</a:t>
            </a:r>
            <a:r>
              <a:rPr lang="en-US" altLang="zh-CN" dirty="0" err="1"/>
              <a:t>maxn</a:t>
            </a:r>
            <a:r>
              <a:rPr lang="en-US" altLang="zh-CN" dirty="0"/>
              <a:t>],</a:t>
            </a:r>
            <a:r>
              <a:rPr lang="en-US" altLang="zh-CN" dirty="0" err="1"/>
              <a:t>num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],</a:t>
            </a:r>
            <a:r>
              <a:rPr lang="en-US" altLang="zh-CN" dirty="0" err="1"/>
              <a:t>rd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],son[</a:t>
            </a:r>
            <a:r>
              <a:rPr lang="en-US" altLang="zh-CN" dirty="0" err="1"/>
              <a:t>maxn</a:t>
            </a:r>
            <a:r>
              <a:rPr lang="en-US" altLang="zh-CN" dirty="0"/>
              <a:t>][2];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pushup(</a:t>
            </a:r>
            <a:r>
              <a:rPr lang="en-US" altLang="zh-CN" dirty="0" err="1"/>
              <a:t>int</a:t>
            </a:r>
            <a:r>
              <a:rPr lang="en-US" altLang="zh-CN" dirty="0"/>
              <a:t> p)//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顾名思义，拿儿子更新父亲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的节点数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左右儿子节点数之和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本身存有数量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size[p]=size[son[p][0]]+size[son[p][1]]+</a:t>
            </a:r>
            <a:r>
              <a:rPr lang="en-US" altLang="zh-CN" dirty="0" err="1"/>
              <a:t>num</a:t>
            </a:r>
            <a:r>
              <a:rPr lang="en-US" altLang="zh-CN" dirty="0"/>
              <a:t>[p];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rotate(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p,int</a:t>
            </a:r>
            <a:r>
              <a:rPr lang="en-US" altLang="zh-CN" dirty="0"/>
              <a:t> d)//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为根（可能有变）旋转，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d=0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左旋，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右旋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k=son[p][d^1];</a:t>
            </a:r>
          </a:p>
          <a:p>
            <a:r>
              <a:rPr lang="en-US" altLang="zh-CN" dirty="0"/>
              <a:t>    son[p][d^1]=son[k][d];</a:t>
            </a:r>
          </a:p>
          <a:p>
            <a:r>
              <a:rPr lang="en-US" altLang="zh-CN" dirty="0"/>
              <a:t>    son[k][d]=p;</a:t>
            </a:r>
          </a:p>
          <a:p>
            <a:r>
              <a:rPr lang="en-US" altLang="zh-CN" dirty="0"/>
              <a:t>    pushup(p);</a:t>
            </a:r>
          </a:p>
          <a:p>
            <a:r>
              <a:rPr lang="en-US" altLang="zh-CN" dirty="0"/>
              <a:t>    pushup(k);</a:t>
            </a:r>
          </a:p>
          <a:p>
            <a:r>
              <a:rPr lang="en-US" altLang="zh-CN" dirty="0"/>
              <a:t>    p=k;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ins(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，插入节点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（因为需要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所以要传引用）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p=++sum;</a:t>
            </a:r>
          </a:p>
          <a:p>
            <a:r>
              <a:rPr lang="en-US" altLang="zh-CN" dirty="0"/>
              <a:t>        size[p]=</a:t>
            </a:r>
            <a:r>
              <a:rPr lang="en-US" altLang="zh-CN" dirty="0" err="1"/>
              <a:t>num</a:t>
            </a:r>
            <a:r>
              <a:rPr lang="en-US" altLang="zh-CN" dirty="0"/>
              <a:t>[p]=1;</a:t>
            </a:r>
          </a:p>
          <a:p>
            <a:r>
              <a:rPr lang="en-US" altLang="zh-CN" dirty="0"/>
              <a:t>        v[p]=x;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rd</a:t>
            </a:r>
            <a:r>
              <a:rPr lang="en-US" altLang="zh-CN" dirty="0"/>
              <a:t>[p]=rand();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 (v[p]==x)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</a:t>
            </a:r>
            <a:r>
              <a:rPr lang="en-US" altLang="zh-CN" dirty="0"/>
              <a:t>[p]++;</a:t>
            </a:r>
          </a:p>
          <a:p>
            <a:r>
              <a:rPr lang="en-US" altLang="zh-CN" dirty="0"/>
              <a:t>        size[p]++;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d=(x&gt;v[p]);</a:t>
            </a:r>
          </a:p>
          <a:p>
            <a:r>
              <a:rPr lang="en-US" altLang="zh-CN" dirty="0"/>
              <a:t>    ins(son[p][d],x);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rd</a:t>
            </a:r>
            <a:r>
              <a:rPr lang="en-US" altLang="zh-CN" dirty="0"/>
              <a:t>[p]&lt;</a:t>
            </a:r>
            <a:r>
              <a:rPr lang="en-US" altLang="zh-CN" dirty="0" err="1"/>
              <a:t>rd</a:t>
            </a:r>
            <a:r>
              <a:rPr lang="en-US" altLang="zh-CN" dirty="0"/>
              <a:t>[son[p][d]]) rotate(p,d^1);</a:t>
            </a:r>
          </a:p>
          <a:p>
            <a:r>
              <a:rPr lang="en-US" altLang="zh-CN" dirty="0"/>
              <a:t>    pushup(p);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首先是第一种情况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——!p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，也就是说当前是一个空节点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那么节点总数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，然后开辟一个新节点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size[p]=1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，共有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个节点在树中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v[p]=x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，值为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b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[p]=1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，当前节点有一个重复数字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[p]=rand()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，生成随机值，拿来维护堆 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情况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，有一个数和要插入的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重复，那么直接个数加加即可 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否则，我们需要找一个子树，使得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的二叉排序树性质成立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x&gt;v[p]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的情况为例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的右子树。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如果加完以后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的随机值小于它的右儿子，直接左旋调整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x&lt;v[p]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</a:t>
            </a:r>
          </a:p>
          <a:p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del(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，删掉节点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 return;</a:t>
            </a:r>
          </a:p>
          <a:p>
            <a:r>
              <a:rPr lang="en-US" altLang="zh-CN" dirty="0"/>
              <a:t>    if (x&lt;v[p]) del(son[p][0],x);</a:t>
            </a:r>
          </a:p>
          <a:p>
            <a:r>
              <a:rPr lang="en-US" altLang="zh-CN" dirty="0"/>
              <a:t>    else if (x&gt;v[p]) del(son[p][1],x);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(!son[p][0] &amp;&amp; !son[p][1])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num</a:t>
            </a:r>
            <a:r>
              <a:rPr lang="en-US" altLang="zh-CN" dirty="0"/>
              <a:t>[p]--; size[p]--; </a:t>
            </a:r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num</a:t>
            </a:r>
            <a:r>
              <a:rPr lang="en-US" altLang="zh-CN" dirty="0"/>
              <a:t>[p]==0) p=0;</a:t>
            </a:r>
          </a:p>
          <a:p>
            <a:r>
              <a:rPr lang="en-US" altLang="zh-CN" dirty="0"/>
              <a:t>        } </a:t>
            </a:r>
          </a:p>
          <a:p>
            <a:r>
              <a:rPr lang="en-US" altLang="zh-CN" dirty="0"/>
              <a:t>        else if (son[p][0] &amp;&amp; !son[p][1])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rotate(p,1);</a:t>
            </a:r>
          </a:p>
          <a:p>
            <a:r>
              <a:rPr lang="en-US" altLang="zh-CN" dirty="0"/>
              <a:t>            del(son[p][1],x);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 (!son[p][0] &amp;&amp; son[p][1])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rotate(p,0);</a:t>
            </a:r>
          </a:p>
          <a:p>
            <a:r>
              <a:rPr lang="en-US" altLang="zh-CN" dirty="0"/>
              <a:t>            del(son[p][0],x);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 (son[p][0] &amp;&amp; son[p][1])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int</a:t>
            </a:r>
            <a:r>
              <a:rPr lang="en-US" altLang="zh-CN" dirty="0"/>
              <a:t> d=(</a:t>
            </a:r>
            <a:r>
              <a:rPr lang="en-US" altLang="zh-CN" dirty="0" err="1"/>
              <a:t>rd</a:t>
            </a:r>
            <a:r>
              <a:rPr lang="en-US" altLang="zh-CN" dirty="0"/>
              <a:t>[son[p][0]]&gt;</a:t>
            </a:r>
            <a:r>
              <a:rPr lang="en-US" altLang="zh-CN" dirty="0" err="1"/>
              <a:t>rd</a:t>
            </a:r>
            <a:r>
              <a:rPr lang="en-US" altLang="zh-CN" dirty="0"/>
              <a:t>[son[p][1]]);</a:t>
            </a:r>
          </a:p>
          <a:p>
            <a:r>
              <a:rPr lang="en-US" altLang="zh-CN" dirty="0"/>
              <a:t>            rotate(</a:t>
            </a:r>
            <a:r>
              <a:rPr lang="en-US" altLang="zh-CN" dirty="0" err="1"/>
              <a:t>p,d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del(son[p][d],x);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pushup(p);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空节点，根本就没这个数，直接返回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不相等，直接去相应子树解决问题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x=v[p]</a:t>
            </a:r>
            <a:br>
              <a:rPr lang="en-US" altLang="zh-CN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3a.x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是叶子节点，直接扣掉个数，如果个数为零删掉节点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3b.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有一个子节点，直接把子节点旋转上来，然后去相应子树解决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3c.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两个子节点，把大的那个转上来，然后去另一个子树解决</a:t>
            </a:r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rank(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的树中的排名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 return 0;</a:t>
            </a:r>
          </a:p>
          <a:p>
            <a:r>
              <a:rPr lang="en-US" altLang="zh-CN" dirty="0"/>
              <a:t>    if (v[p]==x) return size[son[p][0]]+1;</a:t>
            </a:r>
          </a:p>
          <a:p>
            <a:r>
              <a:rPr lang="en-US" altLang="zh-CN" dirty="0"/>
              <a:t>    if (v[p]&lt;x) return size[son[p][0]]+</a:t>
            </a:r>
            <a:r>
              <a:rPr lang="en-US" altLang="zh-CN" dirty="0" err="1"/>
              <a:t>num</a:t>
            </a:r>
            <a:r>
              <a:rPr lang="en-US" altLang="zh-CN" dirty="0"/>
              <a:t>[p]+rank(son[p][1],x);</a:t>
            </a:r>
          </a:p>
          <a:p>
            <a:r>
              <a:rPr lang="en-US" altLang="zh-CN" dirty="0"/>
              <a:t>    if (v[p]&gt;x) return rank(son[p][0],x);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空节点，直接返回掉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2.x==v[p]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，那么左子树的全部数必定小于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，直接返回左子树节点数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3.x&gt;v[p]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位于右子树，那么根和左子树一定比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小，先加上，然后再加上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在右子树里面的排名即可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4.x&lt;v[p]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位于左子树，冲向左子树解决</a:t>
            </a:r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，查在根为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的子树中排名为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 return 0;</a:t>
            </a:r>
          </a:p>
          <a:p>
            <a:r>
              <a:rPr lang="en-US" altLang="zh-CN" dirty="0"/>
              <a:t>    if (size[son[p][0]]&gt;=x) return find(son[p][0],x);</a:t>
            </a:r>
          </a:p>
          <a:p>
            <a:r>
              <a:rPr lang="en-US" altLang="zh-CN" dirty="0"/>
              <a:t>    else if (size[son[p][0]]+</a:t>
            </a:r>
            <a:r>
              <a:rPr lang="en-US" altLang="zh-CN" dirty="0" err="1"/>
              <a:t>num</a:t>
            </a:r>
            <a:r>
              <a:rPr lang="en-US" altLang="zh-CN" dirty="0"/>
              <a:t>[p]&lt;x)</a:t>
            </a:r>
          </a:p>
          <a:p>
            <a:r>
              <a:rPr lang="en-US" altLang="zh-CN" dirty="0"/>
              <a:t>        return find(son[p][1],x-</a:t>
            </a:r>
            <a:r>
              <a:rPr lang="en-US" altLang="zh-CN" dirty="0" err="1"/>
              <a:t>num</a:t>
            </a:r>
            <a:r>
              <a:rPr lang="en-US" altLang="zh-CN" dirty="0"/>
              <a:t>[p]-size[son[p][0]]);</a:t>
            </a:r>
          </a:p>
          <a:p>
            <a:r>
              <a:rPr lang="en-US" altLang="zh-CN" dirty="0"/>
              <a:t>    else return v[p];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空节点不解释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左子树节点数大于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，解在左子树中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左子树加根的节点数比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小，解在右子树中，查右子树的第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x-&lt;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左子树节点个数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&gt;-&lt;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根储存个数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名即可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左子树加根的节点大于等于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，意味着要找的就是当前的根节点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v[p]</a:t>
            </a:r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pre(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，查在根为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的子树中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的前驱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 return -</a:t>
            </a:r>
            <a:r>
              <a:rPr lang="en-US" altLang="zh-CN" dirty="0" err="1"/>
              <a:t>inf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(v[p]&gt;=x) return pre(son[p][0],x);</a:t>
            </a:r>
          </a:p>
          <a:p>
            <a:r>
              <a:rPr lang="en-US" altLang="zh-CN" dirty="0"/>
              <a:t>    else return max(v[p],pre(son[p][1],x));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空节点，没有前驱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是根或在右子树，去左子树找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否则要么是根要么右子树，取一个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就可以了（前驱定义为小于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，且最大的数）</a:t>
            </a:r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x)//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，查在根为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的子树中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的后继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(!p) return </a:t>
            </a:r>
            <a:r>
              <a:rPr lang="en-US" altLang="zh-CN" dirty="0" err="1"/>
              <a:t>inf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(v[p]&lt;=x) return </a:t>
            </a:r>
            <a:r>
              <a:rPr lang="en-US" altLang="zh-CN" dirty="0" err="1"/>
              <a:t>suc</a:t>
            </a:r>
            <a:r>
              <a:rPr lang="en-US" altLang="zh-CN" dirty="0"/>
              <a:t>(son[p][1],x);</a:t>
            </a:r>
          </a:p>
          <a:p>
            <a:r>
              <a:rPr lang="en-US" altLang="zh-CN" dirty="0"/>
              <a:t>    else return min(v[p],</a:t>
            </a:r>
            <a:r>
              <a:rPr lang="en-US" altLang="zh-CN" dirty="0" err="1"/>
              <a:t>suc</a:t>
            </a:r>
            <a:r>
              <a:rPr lang="en-US" altLang="zh-CN" dirty="0"/>
              <a:t>(son[p][0],x));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与前驱超级类似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空节点无后继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如果在根或者左子树，去右子树找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否则要么根要么左子树，取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后继定义为大于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，且最小的数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dirty="0"/>
          </a:p>
          <a:p>
            <a:r>
              <a:rPr lang="en-US" altLang="zh-CN" dirty="0"/>
              <a:t>*/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=0;i&lt;n;++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opt,x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opt,&amp;x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(opt==1) ins(</a:t>
            </a:r>
            <a:r>
              <a:rPr lang="en-US" altLang="zh-CN" dirty="0" err="1"/>
              <a:t>R,x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else if (opt==2) del(</a:t>
            </a:r>
            <a:r>
              <a:rPr lang="en-US" altLang="zh-CN" dirty="0" err="1"/>
              <a:t>R,x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else if (opt==3)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n",rank</a:t>
            </a:r>
            <a:r>
              <a:rPr lang="en-US" altLang="zh-CN" dirty="0"/>
              <a:t>(</a:t>
            </a:r>
            <a:r>
              <a:rPr lang="en-US" altLang="zh-CN" dirty="0" err="1"/>
              <a:t>R,x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else if (opt==4)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n",find</a:t>
            </a:r>
            <a:r>
              <a:rPr lang="en-US" altLang="zh-CN" dirty="0"/>
              <a:t>(</a:t>
            </a:r>
            <a:r>
              <a:rPr lang="en-US" altLang="zh-CN" dirty="0" err="1"/>
              <a:t>R,x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else if (opt==5)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n",pre</a:t>
            </a:r>
            <a:r>
              <a:rPr lang="en-US" altLang="zh-CN" dirty="0"/>
              <a:t>(</a:t>
            </a:r>
            <a:r>
              <a:rPr lang="en-US" altLang="zh-CN" dirty="0" err="1"/>
              <a:t>R,x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else if (opt==6) 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suc</a:t>
            </a:r>
            <a:r>
              <a:rPr lang="en-US" altLang="zh-CN" dirty="0"/>
              <a:t>(</a:t>
            </a:r>
            <a:r>
              <a:rPr lang="en-US" altLang="zh-CN" dirty="0" err="1"/>
              <a:t>R,x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8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 pair{//</a:t>
            </a:r>
            <a:r>
              <a:rPr lang="zh-CN" altLang="en-US" dirty="0"/>
              <a:t>要返回两个值，得用 </a:t>
            </a:r>
            <a:r>
              <a:rPr lang="en-US" altLang="zh-CN" dirty="0"/>
              <a:t>pair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pair(</a:t>
            </a:r>
            <a:r>
              <a:rPr lang="en-US" altLang="zh-CN" dirty="0" err="1"/>
              <a:t>int</a:t>
            </a:r>
            <a:r>
              <a:rPr lang="en-US" altLang="zh-CN" dirty="0"/>
              <a:t> a_=0,int b_=0) { a=a_; b=b_; }//</a:t>
            </a:r>
            <a:r>
              <a:rPr lang="zh-CN" altLang="en-US" dirty="0"/>
              <a:t>构造函数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pair split(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u,int</a:t>
            </a:r>
            <a:r>
              <a:rPr lang="en-US" altLang="zh-CN" dirty="0"/>
              <a:t> k){//u </a:t>
            </a:r>
            <a:r>
              <a:rPr lang="zh-CN" altLang="en-US" dirty="0"/>
              <a:t>是根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if(!u) return pair(0,0);//</a:t>
            </a:r>
            <a:r>
              <a:rPr lang="zh-CN" altLang="en-US" dirty="0"/>
              <a:t>空树返回空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if(key[u]&lt;k){//</a:t>
            </a:r>
            <a:r>
              <a:rPr lang="zh-CN" altLang="en-US" dirty="0"/>
              <a:t>如果值小于 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		pair t=split(son[u][1],k);//</a:t>
            </a:r>
            <a:r>
              <a:rPr lang="zh-CN" altLang="en-US" dirty="0"/>
              <a:t>分裂右子树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//son[u][0]</a:t>
            </a:r>
            <a:r>
              <a:rPr lang="zh-CN" altLang="en-US" dirty="0"/>
              <a:t>表示左子节点，</a:t>
            </a:r>
            <a:r>
              <a:rPr lang="en-US" altLang="zh-CN" dirty="0"/>
              <a:t>son[u][1]</a:t>
            </a:r>
            <a:r>
              <a:rPr lang="zh-CN" altLang="en-US" dirty="0"/>
              <a:t>表示右子节点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son[u][1]=</a:t>
            </a:r>
            <a:r>
              <a:rPr lang="en-US" altLang="zh-CN" dirty="0" err="1"/>
              <a:t>t.a</a:t>
            </a:r>
            <a:r>
              <a:rPr lang="en-US" altLang="zh-CN" dirty="0"/>
              <a:t>;//</a:t>
            </a:r>
            <a:r>
              <a:rPr lang="zh-CN" altLang="en-US" dirty="0"/>
              <a:t>将左边的子树作为根的右子树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pushup(u);//</a:t>
            </a:r>
            <a:r>
              <a:rPr lang="zh-CN" altLang="en-US" dirty="0"/>
              <a:t>重新计算子树大小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return pair(</a:t>
            </a:r>
            <a:r>
              <a:rPr lang="en-US" altLang="zh-CN" dirty="0" err="1"/>
              <a:t>u,t.b</a:t>
            </a:r>
            <a:r>
              <a:rPr lang="en-US" altLang="zh-CN" dirty="0"/>
              <a:t>);//</a:t>
            </a:r>
            <a:r>
              <a:rPr lang="zh-CN" altLang="en-US" dirty="0"/>
              <a:t>返回（结合上面的图应该可以理解）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}else{//</a:t>
            </a:r>
            <a:r>
              <a:rPr lang="zh-CN" altLang="en-US" dirty="0"/>
              <a:t>反之同理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pair t=split(son[u][0],k);</a:t>
            </a:r>
          </a:p>
          <a:p>
            <a:r>
              <a:rPr lang="en-US" altLang="zh-CN" dirty="0"/>
              <a:t>		son[u][0]=</a:t>
            </a:r>
            <a:r>
              <a:rPr lang="en-US" altLang="zh-CN" dirty="0" err="1"/>
              <a:t>t.b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pushup(u);</a:t>
            </a:r>
          </a:p>
          <a:p>
            <a:r>
              <a:rPr lang="en-US" altLang="zh-CN" dirty="0"/>
              <a:t>		return pair(</a:t>
            </a:r>
            <a:r>
              <a:rPr lang="en-US" altLang="zh-CN" dirty="0" err="1"/>
              <a:t>t.a,u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7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51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merge(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u,int</a:t>
            </a:r>
            <a:r>
              <a:rPr lang="en-US" altLang="zh-CN" dirty="0"/>
              <a:t> v){</a:t>
            </a:r>
          </a:p>
          <a:p>
            <a:r>
              <a:rPr lang="en-US" altLang="zh-CN" dirty="0"/>
              <a:t>	if(!u||!v) return </a:t>
            </a:r>
            <a:r>
              <a:rPr lang="en-US" altLang="zh-CN" dirty="0" err="1"/>
              <a:t>u+v</a:t>
            </a:r>
            <a:r>
              <a:rPr lang="en-US" altLang="zh-CN" dirty="0"/>
              <a:t>;//</a:t>
            </a:r>
            <a:r>
              <a:rPr lang="zh-CN" altLang="en-US" dirty="0"/>
              <a:t>如果任何一棵树为空，返回另一棵树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if(</a:t>
            </a:r>
            <a:r>
              <a:rPr lang="en-US" altLang="zh-CN" dirty="0" err="1"/>
              <a:t>wei</a:t>
            </a:r>
            <a:r>
              <a:rPr lang="en-US" altLang="zh-CN" dirty="0"/>
              <a:t>[u]&lt;</a:t>
            </a:r>
            <a:r>
              <a:rPr lang="en-US" altLang="zh-CN" dirty="0" err="1"/>
              <a:t>wei</a:t>
            </a:r>
            <a:r>
              <a:rPr lang="en-US" altLang="zh-CN" dirty="0"/>
              <a:t>[v]){//</a:t>
            </a:r>
            <a:r>
              <a:rPr lang="zh-CN" altLang="en-US" dirty="0"/>
              <a:t>比较随机权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son[u][1]=merge(son[u][1],v);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将右子树和另一棵树合并，作为右子树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pushup(u);//</a:t>
            </a:r>
            <a:r>
              <a:rPr lang="zh-CN" altLang="en-US" dirty="0"/>
              <a:t>重新计算子树大小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return u;//</a:t>
            </a:r>
            <a:r>
              <a:rPr lang="zh-CN" altLang="en-US" dirty="0"/>
              <a:t>最终根为 </a:t>
            </a:r>
            <a:r>
              <a:rPr lang="en-US" altLang="zh-CN" dirty="0"/>
              <a:t>u</a:t>
            </a:r>
          </a:p>
          <a:p>
            <a:r>
              <a:rPr lang="en-US" altLang="zh-CN" dirty="0"/>
              <a:t>	}else{//</a:t>
            </a:r>
            <a:r>
              <a:rPr lang="zh-CN" altLang="en-US" dirty="0"/>
              <a:t>反之同理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son[v][0]=merge(</a:t>
            </a:r>
            <a:r>
              <a:rPr lang="en-US" altLang="zh-CN" dirty="0" err="1"/>
              <a:t>u,son</a:t>
            </a:r>
            <a:r>
              <a:rPr lang="en-US" altLang="zh-CN" dirty="0"/>
              <a:t>[v][0]);</a:t>
            </a:r>
          </a:p>
          <a:p>
            <a:r>
              <a:rPr lang="en-US" altLang="zh-CN" dirty="0"/>
              <a:t>		pushup(v);</a:t>
            </a:r>
          </a:p>
          <a:p>
            <a:r>
              <a:rPr lang="en-US" altLang="zh-CN" dirty="0"/>
              <a:t>		return v;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7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	key[++</a:t>
            </a:r>
            <a:r>
              <a:rPr lang="en-US" altLang="zh-CN" dirty="0" err="1"/>
              <a:t>cnt</a:t>
            </a:r>
            <a:r>
              <a:rPr lang="en-US" altLang="zh-CN" dirty="0"/>
              <a:t>]=k; </a:t>
            </a:r>
            <a:r>
              <a:rPr lang="en-US" altLang="zh-CN" dirty="0" err="1"/>
              <a:t>wei</a:t>
            </a:r>
            <a:r>
              <a:rPr lang="en-US" altLang="zh-CN" dirty="0"/>
              <a:t>[</a:t>
            </a:r>
            <a:r>
              <a:rPr lang="en-US" altLang="zh-CN" dirty="0" err="1"/>
              <a:t>cnt</a:t>
            </a:r>
            <a:r>
              <a:rPr lang="en-US" altLang="zh-CN" dirty="0"/>
              <a:t>]=rand1(); size[</a:t>
            </a:r>
            <a:r>
              <a:rPr lang="en-US" altLang="zh-CN" dirty="0" err="1"/>
              <a:t>cnt</a:t>
            </a:r>
            <a:r>
              <a:rPr lang="en-US" altLang="zh-CN" dirty="0"/>
              <a:t>]=1;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申请一个节点，作为一棵树，其大小为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	pair t=split(</a:t>
            </a:r>
            <a:r>
              <a:rPr lang="en-US" altLang="zh-CN" dirty="0" err="1"/>
              <a:t>root,k</a:t>
            </a:r>
            <a:r>
              <a:rPr lang="en-US" altLang="zh-CN" dirty="0"/>
              <a:t>);//</a:t>
            </a:r>
            <a:r>
              <a:rPr lang="zh-CN" altLang="en-US" dirty="0"/>
              <a:t>以 </a:t>
            </a:r>
            <a:r>
              <a:rPr lang="en-US" altLang="zh-CN" dirty="0"/>
              <a:t>k </a:t>
            </a:r>
            <a:r>
              <a:rPr lang="zh-CN" altLang="en-US" dirty="0"/>
              <a:t>为关键值分裂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root=merge(merge(</a:t>
            </a:r>
            <a:r>
              <a:rPr lang="en-US" altLang="zh-CN" dirty="0" err="1"/>
              <a:t>t.a,cnt</a:t>
            </a:r>
            <a:r>
              <a:rPr lang="en-US" altLang="zh-CN" dirty="0"/>
              <a:t>),</a:t>
            </a:r>
            <a:r>
              <a:rPr lang="en-US" altLang="zh-CN" dirty="0" err="1"/>
              <a:t>t.b</a:t>
            </a:r>
            <a:r>
              <a:rPr lang="en-US" altLang="zh-CN" dirty="0"/>
              <a:t>);//</a:t>
            </a:r>
            <a:r>
              <a:rPr lang="zh-CN" altLang="en-US" dirty="0"/>
              <a:t>依次合并，更新根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eraser(</a:t>
            </a:r>
            <a:r>
              <a:rPr lang="en-US" altLang="zh-CN" dirty="0" err="1"/>
              <a:t>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	pair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x=split(</a:t>
            </a:r>
            <a:r>
              <a:rPr lang="en-US" altLang="zh-CN" dirty="0" err="1"/>
              <a:t>root,k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将整棵树分为小于 </a:t>
            </a:r>
            <a:r>
              <a:rPr lang="en-US" altLang="zh-CN" dirty="0"/>
              <a:t>k </a:t>
            </a:r>
            <a:r>
              <a:rPr lang="zh-CN" altLang="en-US" dirty="0"/>
              <a:t>的和大于等于 </a:t>
            </a:r>
            <a:r>
              <a:rPr lang="en-US" altLang="zh-CN" dirty="0"/>
              <a:t>k 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y=split(x.b,k+1);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将大于等于 </a:t>
            </a:r>
            <a:r>
              <a:rPr lang="en-US" altLang="zh-CN" dirty="0"/>
              <a:t>k </a:t>
            </a:r>
            <a:r>
              <a:rPr lang="zh-CN" altLang="en-US" dirty="0"/>
              <a:t>的分为等于 </a:t>
            </a:r>
            <a:r>
              <a:rPr lang="en-US" altLang="zh-CN" dirty="0"/>
              <a:t>k </a:t>
            </a:r>
            <a:r>
              <a:rPr lang="zh-CN" altLang="en-US" dirty="0"/>
              <a:t>的和大于 </a:t>
            </a:r>
            <a:r>
              <a:rPr lang="en-US" altLang="zh-CN" dirty="0"/>
              <a:t>k 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y.a</a:t>
            </a:r>
            <a:r>
              <a:rPr lang="en-US" altLang="zh-CN" dirty="0"/>
              <a:t>=merge(son[</a:t>
            </a:r>
            <a:r>
              <a:rPr lang="en-US" altLang="zh-CN" dirty="0" err="1"/>
              <a:t>y.a</a:t>
            </a:r>
            <a:r>
              <a:rPr lang="en-US" altLang="zh-CN" dirty="0"/>
              <a:t>][0],son[</a:t>
            </a:r>
            <a:r>
              <a:rPr lang="en-US" altLang="zh-CN" dirty="0" err="1"/>
              <a:t>y.a</a:t>
            </a:r>
            <a:r>
              <a:rPr lang="en-US" altLang="zh-CN" dirty="0"/>
              <a:t>][1]);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直接合并 </a:t>
            </a:r>
            <a:r>
              <a:rPr lang="en-US" altLang="zh-CN" dirty="0" err="1"/>
              <a:t>y.a</a:t>
            </a:r>
            <a:r>
              <a:rPr lang="en-US" altLang="zh-CN" dirty="0"/>
              <a:t> </a:t>
            </a:r>
            <a:r>
              <a:rPr lang="zh-CN" altLang="en-US" dirty="0"/>
              <a:t>的两棵子树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root=merge(</a:t>
            </a:r>
            <a:r>
              <a:rPr lang="en-US" altLang="zh-CN" dirty="0" err="1"/>
              <a:t>x.a,merge</a:t>
            </a:r>
            <a:r>
              <a:rPr lang="en-US" altLang="zh-CN" dirty="0"/>
              <a:t>(</a:t>
            </a:r>
            <a:r>
              <a:rPr lang="en-US" altLang="zh-CN" dirty="0" err="1"/>
              <a:t>y.a,y.b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依次合并起来，更新根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0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find1(</a:t>
            </a:r>
            <a:r>
              <a:rPr lang="en-US" altLang="zh-CN" dirty="0" err="1"/>
              <a:t>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re;</a:t>
            </a:r>
          </a:p>
          <a:p>
            <a:r>
              <a:rPr lang="en-US" altLang="zh-CN" dirty="0"/>
              <a:t>	pair t=split(</a:t>
            </a:r>
            <a:r>
              <a:rPr lang="en-US" altLang="zh-CN" dirty="0" err="1"/>
              <a:t>root,k</a:t>
            </a:r>
            <a:r>
              <a:rPr lang="en-US" altLang="zh-CN" dirty="0"/>
              <a:t>);//</a:t>
            </a:r>
            <a:r>
              <a:rPr lang="zh-CN" altLang="en-US" dirty="0"/>
              <a:t>分裂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re=size[</a:t>
            </a:r>
            <a:r>
              <a:rPr lang="en-US" altLang="zh-CN" dirty="0" err="1"/>
              <a:t>t.a</a:t>
            </a:r>
            <a:r>
              <a:rPr lang="en-US" altLang="zh-CN" dirty="0"/>
              <a:t>]+1;//</a:t>
            </a:r>
            <a:r>
              <a:rPr lang="zh-CN" altLang="en-US" dirty="0"/>
              <a:t>将值小的树的结点数 </a:t>
            </a:r>
            <a:r>
              <a:rPr lang="en-US" altLang="zh-CN" dirty="0"/>
              <a:t>+1 </a:t>
            </a:r>
            <a:r>
              <a:rPr lang="zh-CN" altLang="en-US" dirty="0"/>
              <a:t>作为答案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root=merge(</a:t>
            </a:r>
            <a:r>
              <a:rPr lang="en-US" altLang="zh-CN" dirty="0" err="1"/>
              <a:t>t.a,t.b</a:t>
            </a:r>
            <a:r>
              <a:rPr lang="en-US" altLang="zh-CN" dirty="0"/>
              <a:t>);//</a:t>
            </a:r>
            <a:r>
              <a:rPr lang="zh-CN" altLang="en-US" dirty="0"/>
              <a:t>合并回去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return re;//</a:t>
            </a:r>
            <a:r>
              <a:rPr lang="zh-CN" altLang="en-US" dirty="0"/>
              <a:t>返回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0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find2(</a:t>
            </a:r>
            <a:r>
              <a:rPr lang="en-US" altLang="zh-CN" dirty="0" err="1"/>
              <a:t>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=root;//</a:t>
            </a:r>
            <a:r>
              <a:rPr lang="zh-CN" altLang="en-US" dirty="0"/>
              <a:t>当前结点初始为根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</a:t>
            </a:r>
            <a:r>
              <a:rPr lang="en-US" altLang="zh-CN" dirty="0" err="1"/>
              <a:t>pos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if(k==size[son[</a:t>
            </a:r>
            <a:r>
              <a:rPr lang="en-US" altLang="zh-CN" dirty="0" err="1"/>
              <a:t>pos</a:t>
            </a:r>
            <a:r>
              <a:rPr lang="en-US" altLang="zh-CN" dirty="0"/>
              <a:t>][0]]+1) return key[</a:t>
            </a:r>
            <a:r>
              <a:rPr lang="en-US" altLang="zh-CN" dirty="0" err="1"/>
              <a:t>pos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如果要找的正是当前结点，直接返回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if(k&lt;=size[son[</a:t>
            </a:r>
            <a:r>
              <a:rPr lang="en-US" altLang="zh-CN" dirty="0" err="1"/>
              <a:t>pos</a:t>
            </a:r>
            <a:r>
              <a:rPr lang="en-US" altLang="zh-CN" dirty="0"/>
              <a:t>][0]]) </a:t>
            </a:r>
            <a:r>
              <a:rPr lang="en-US" altLang="zh-CN" dirty="0" err="1"/>
              <a:t>pos</a:t>
            </a:r>
            <a:r>
              <a:rPr lang="en-US" altLang="zh-CN" dirty="0"/>
              <a:t>=son[</a:t>
            </a:r>
            <a:r>
              <a:rPr lang="en-US" altLang="zh-CN" dirty="0" err="1"/>
              <a:t>pos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如果要找的在左子树，当前节点转为左子节点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else { k-=size[son[</a:t>
            </a:r>
            <a:r>
              <a:rPr lang="en-US" altLang="zh-CN" dirty="0" err="1"/>
              <a:t>pos</a:t>
            </a:r>
            <a:r>
              <a:rPr lang="en-US" altLang="zh-CN" dirty="0"/>
              <a:t>][0]]+1; </a:t>
            </a:r>
            <a:r>
              <a:rPr lang="en-US" altLang="zh-CN" dirty="0" err="1"/>
              <a:t>pos</a:t>
            </a:r>
            <a:r>
              <a:rPr lang="en-US" altLang="zh-CN" dirty="0"/>
              <a:t>=son[</a:t>
            </a:r>
            <a:r>
              <a:rPr lang="en-US" altLang="zh-CN" dirty="0" err="1"/>
              <a:t>pos</a:t>
            </a:r>
            <a:r>
              <a:rPr lang="en-US" altLang="zh-CN" dirty="0"/>
              <a:t>][1]; }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否则不仅当前结点转为右子节点，还要将 </a:t>
            </a:r>
            <a:r>
              <a:rPr lang="en-US" altLang="zh-CN" dirty="0"/>
              <a:t>k </a:t>
            </a:r>
            <a:r>
              <a:rPr lang="zh-CN" altLang="en-US" dirty="0"/>
              <a:t>减去左子树大小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find2(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u,int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	if(k==size[son[u][0]]+1) return key[u];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如果要找的正是当前结点，返回本节点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if(k&lt;=size[son[u][0]]) return find2(son[u][0],k);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如果要找的在左子树，返回左子树的第 </a:t>
            </a:r>
            <a:r>
              <a:rPr lang="en-US" altLang="zh-CN" dirty="0"/>
              <a:t>k </a:t>
            </a:r>
            <a:r>
              <a:rPr lang="zh-CN" altLang="en-US" dirty="0"/>
              <a:t>个结点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else return find2(son[u][1],k-size[son[u][0]]-1);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否则返回右子树的结点，还是要减去那个数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2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</a:t>
            </a:r>
            <a:r>
              <a:rPr lang="en-US" altLang="zh-CN" dirty="0"/>
              <a:t> {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dirty="0"/>
              <a:t> find2(find1(k)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CN" dirty="0"/>
              <a:t>);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5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70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</a:t>
            </a:r>
            <a:r>
              <a:rPr lang="en-US" altLang="zh-CN" dirty="0"/>
              <a:t> {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dirty="0"/>
              <a:t> find2(find1(k+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));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1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1100010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pair{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pair(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a_=0,int b_=0) { a=a_; b=b_;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 char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&gt;'9'||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&lt;'0')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&lt;='9'&amp;&amp;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&gt;='0'){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*10+ch-'0';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],size[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][2];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n,m,cnt,ans,seed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=1,root,last;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rand1() { return seed*=19260817;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void pushup(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{ size[u]=size[son[u][0]]+size[son[u][1]]+1;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split(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if(!u) return pair(0,0);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if(key[u]&lt;k){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pair t=split(son[u][1],k);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son[u][1]=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pushup(u);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 pair(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u,t.b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}else{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pair t=split(son[u][0],k);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son[u][0]=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pushup(u);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 pair(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t.a,u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if(!u||!v) return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u+v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[u]&lt;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[v]){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son[u][1]=merge(son[u][1],v);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pushup(u);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 u;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}else{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son[v][0]=merge(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[v][0]);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pushup(v);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return v;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insert(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key[++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]=k;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]=rand1(); size[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]=1;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pair t=split(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root,k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root=merge(merge(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t.a,cnt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eraser(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pair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x=split(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root,k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y=split(x.b,k+1);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=merge(son[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][0],son[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][1]);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root=merge(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x.a,merge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y.a,y.b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find1(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pair t=split(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root,k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re=size[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]+1;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root=merge(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t.a,t.b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re;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find2(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=root;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if(k==size[son[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][0]]+1) return key[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if(k&lt;=size[son[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][0]])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][0];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else { k-=size[son[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][0]]+1;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=son[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][1];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 { return find2(find1(k)-1); 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k) { return find2(find1(k+1)); }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n=read(); m=read();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=1;i&lt;=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a=read();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insert(a);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=1;i&lt;=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m;i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o=read(),x; x=read();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if(o==1) insert(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if(o==2) eraser(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if(o==3) { last=find1(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^=last;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if(o==4) { last=find2(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^=last;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if(o==5) { last=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^=last;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if(o==6) { last=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x^last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^=last; 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("%d\n",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5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22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Splay::maintain(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size[x] = size[</a:t>
            </a:r>
            <a:r>
              <a:rPr lang="en-US" altLang="zh-CN" dirty="0" err="1"/>
              <a:t>ch</a:t>
            </a:r>
            <a:r>
              <a:rPr lang="en-US" altLang="zh-CN" dirty="0"/>
              <a:t>[x][0]] + size[</a:t>
            </a:r>
            <a:r>
              <a:rPr lang="en-US" altLang="zh-CN" dirty="0" err="1"/>
              <a:t>ch</a:t>
            </a:r>
            <a:r>
              <a:rPr lang="en-US" altLang="zh-CN" dirty="0"/>
              <a:t>[x][1]] + </a:t>
            </a:r>
            <a:r>
              <a:rPr lang="en-US" altLang="zh-CN" dirty="0" err="1"/>
              <a:t>cnt</a:t>
            </a:r>
            <a:r>
              <a:rPr lang="en-US" altLang="zh-CN" dirty="0"/>
              <a:t>[x];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bool Splay::get(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 x == </a:t>
            </a:r>
            <a:r>
              <a:rPr lang="en-US" altLang="zh-CN" dirty="0" err="1"/>
              <a:t>ch</a:t>
            </a:r>
            <a:r>
              <a:rPr lang="en-US" altLang="zh-CN" dirty="0"/>
              <a:t>[fa[x]][1] )</a:t>
            </a:r>
          </a:p>
          <a:p>
            <a:r>
              <a:rPr lang="en-US" altLang="zh-CN" dirty="0"/>
              <a:t>		return 1;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Splay::clear(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[x][0] = </a:t>
            </a:r>
            <a:r>
              <a:rPr lang="en-US" altLang="zh-CN" dirty="0" err="1"/>
              <a:t>ch</a:t>
            </a:r>
            <a:r>
              <a:rPr lang="en-US" altLang="zh-CN" dirty="0"/>
              <a:t>[x][1] = fa[x] = </a:t>
            </a:r>
            <a:r>
              <a:rPr lang="en-US" altLang="zh-CN" dirty="0" err="1"/>
              <a:t>val</a:t>
            </a:r>
            <a:r>
              <a:rPr lang="en-US" altLang="zh-CN" dirty="0"/>
              <a:t>[x] = size[x] = </a:t>
            </a:r>
            <a:r>
              <a:rPr lang="en-US" altLang="zh-CN" dirty="0" err="1"/>
              <a:t>cnt</a:t>
            </a:r>
            <a:r>
              <a:rPr lang="en-US" altLang="zh-CN" dirty="0"/>
              <a:t>[x] = 0;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50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Splay::maintain(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size[x] = size[</a:t>
            </a:r>
            <a:r>
              <a:rPr lang="en-US" altLang="zh-CN" dirty="0" err="1"/>
              <a:t>ch</a:t>
            </a:r>
            <a:r>
              <a:rPr lang="en-US" altLang="zh-CN" dirty="0"/>
              <a:t>[x][0]] + size[</a:t>
            </a:r>
            <a:r>
              <a:rPr lang="en-US" altLang="zh-CN" dirty="0" err="1"/>
              <a:t>ch</a:t>
            </a:r>
            <a:r>
              <a:rPr lang="en-US" altLang="zh-CN" dirty="0"/>
              <a:t>[x][1]] + </a:t>
            </a:r>
            <a:r>
              <a:rPr lang="en-US" altLang="zh-CN" dirty="0" err="1"/>
              <a:t>cnt</a:t>
            </a:r>
            <a:r>
              <a:rPr lang="en-US" altLang="zh-CN" dirty="0"/>
              <a:t>[x];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bool Splay::get(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 x == </a:t>
            </a:r>
            <a:r>
              <a:rPr lang="en-US" altLang="zh-CN" dirty="0" err="1"/>
              <a:t>ch</a:t>
            </a:r>
            <a:r>
              <a:rPr lang="en-US" altLang="zh-CN" dirty="0"/>
              <a:t>[fa[x]][1] )</a:t>
            </a:r>
          </a:p>
          <a:p>
            <a:r>
              <a:rPr lang="en-US" altLang="zh-CN" dirty="0"/>
              <a:t>		return 1;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Splay::clear(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[x][0] = </a:t>
            </a:r>
            <a:r>
              <a:rPr lang="en-US" altLang="zh-CN" dirty="0" err="1"/>
              <a:t>ch</a:t>
            </a:r>
            <a:r>
              <a:rPr lang="en-US" altLang="zh-CN" dirty="0"/>
              <a:t>[x][1] = fa[x] = </a:t>
            </a:r>
            <a:r>
              <a:rPr lang="en-US" altLang="zh-CN" dirty="0" err="1"/>
              <a:t>val</a:t>
            </a:r>
            <a:r>
              <a:rPr lang="en-US" altLang="zh-CN" dirty="0"/>
              <a:t>[x] = size[x] = </a:t>
            </a:r>
            <a:r>
              <a:rPr lang="en-US" altLang="zh-CN" dirty="0" err="1"/>
              <a:t>cnt</a:t>
            </a:r>
            <a:r>
              <a:rPr lang="en-US" altLang="zh-CN" dirty="0"/>
              <a:t>[x] = 0;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29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4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Splay::rotate(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y = fa[x],z = fa[y],</a:t>
            </a:r>
            <a:r>
              <a:rPr lang="en-US" altLang="zh-CN" dirty="0" err="1"/>
              <a:t>chk</a:t>
            </a:r>
            <a:r>
              <a:rPr lang="en-US" altLang="zh-CN" dirty="0"/>
              <a:t> = get(x);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[y][</a:t>
            </a:r>
            <a:r>
              <a:rPr lang="en-US" altLang="zh-CN" dirty="0" err="1"/>
              <a:t>chk</a:t>
            </a:r>
            <a:r>
              <a:rPr lang="en-US" altLang="zh-CN" dirty="0"/>
              <a:t>] = 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 )</a:t>
            </a:r>
          </a:p>
          <a:p>
            <a:r>
              <a:rPr lang="en-US" altLang="zh-CN" dirty="0"/>
              <a:t>		fa[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1]] = y;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 = y;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fa[y] = x;</a:t>
            </a:r>
          </a:p>
          <a:p>
            <a:r>
              <a:rPr lang="en-US" altLang="zh-CN" dirty="0"/>
              <a:t>	fa[x] = z;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if(z)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ch</a:t>
            </a:r>
            <a:r>
              <a:rPr lang="en-US" altLang="zh-CN" dirty="0"/>
              <a:t>[z][y == </a:t>
            </a:r>
            <a:r>
              <a:rPr lang="en-US" altLang="zh-CN" dirty="0" err="1"/>
              <a:t>ch</a:t>
            </a:r>
            <a:r>
              <a:rPr lang="en-US" altLang="zh-CN" dirty="0"/>
              <a:t>[z][1]] = x;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maintain(y);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要先维护 </a:t>
            </a:r>
            <a:r>
              <a:rPr lang="en-US" altLang="zh-CN" dirty="0"/>
              <a:t>y </a:t>
            </a:r>
            <a:r>
              <a:rPr lang="zh-CN" altLang="en-US" dirty="0"/>
              <a:t>的子树大小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// </a:t>
            </a:r>
            <a:r>
              <a:rPr lang="zh-CN" altLang="en-US" dirty="0"/>
              <a:t>因为现在 </a:t>
            </a:r>
            <a:r>
              <a:rPr lang="en-US" altLang="zh-CN" dirty="0"/>
              <a:t>y </a:t>
            </a:r>
            <a:r>
              <a:rPr lang="zh-CN" altLang="en-US" dirty="0"/>
              <a:t>是 </a:t>
            </a:r>
            <a:r>
              <a:rPr lang="en-US" altLang="zh-CN" dirty="0"/>
              <a:t>x </a:t>
            </a:r>
            <a:r>
              <a:rPr lang="zh-CN" altLang="en-US" dirty="0"/>
              <a:t>的儿子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maintain(x);// </a:t>
            </a:r>
            <a:r>
              <a:rPr lang="zh-CN" altLang="en-US" dirty="0"/>
              <a:t>别忘了维护子树大小 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return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代码中采用异或来实现左右不同旋转情况，当然我们可以写两个函数分别来实现左旋和右旋。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23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87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Splay::splay(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fa[x];</a:t>
            </a:r>
            <a:r>
              <a:rPr lang="en-US" altLang="zh-CN" dirty="0" err="1"/>
              <a:t>i</a:t>
            </a:r>
            <a:r>
              <a:rPr lang="en-US" altLang="zh-CN" dirty="0"/>
              <a:t> = fa[x],</a:t>
            </a:r>
            <a:r>
              <a:rPr lang="en-US" altLang="zh-CN" dirty="0" err="1"/>
              <a:t>i</a:t>
            </a:r>
            <a:r>
              <a:rPr lang="en-US" altLang="zh-CN" dirty="0"/>
              <a:t>; rotate(x))</a:t>
            </a:r>
          </a:p>
          <a:p>
            <a:r>
              <a:rPr lang="en-US" altLang="zh-CN" dirty="0"/>
              <a:t>		if( fa[</a:t>
            </a:r>
            <a:r>
              <a:rPr lang="en-US" altLang="zh-CN" dirty="0" err="1"/>
              <a:t>i</a:t>
            </a:r>
            <a:r>
              <a:rPr lang="en-US" altLang="zh-CN" dirty="0"/>
              <a:t>]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 get(x) == get(</a:t>
            </a:r>
            <a:r>
              <a:rPr lang="en-US" altLang="zh-CN" dirty="0" err="1"/>
              <a:t>i</a:t>
            </a:r>
            <a:r>
              <a:rPr lang="en-US" altLang="zh-CN" dirty="0"/>
              <a:t>) )</a:t>
            </a:r>
          </a:p>
          <a:p>
            <a:r>
              <a:rPr lang="en-US" altLang="zh-CN" dirty="0"/>
              <a:t>				rotate(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else</a:t>
            </a:r>
          </a:p>
          <a:p>
            <a:r>
              <a:rPr lang="en-US" altLang="zh-CN" dirty="0"/>
              <a:t>				rotate(x);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root = x;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4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 </a:t>
            </a:r>
            <a:r>
              <a:rPr lang="zh-CN" altLang="en-US" dirty="0"/>
              <a:t>改进版替罪羊树，在另外一些细节上也进行了一些更改，具体看注释</a:t>
            </a:r>
          </a:p>
          <a:p>
            <a:r>
              <a:rPr lang="en-US" altLang="zh-CN" dirty="0"/>
              <a:t>#define ls(x) tree[x].ls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rs</a:t>
            </a:r>
            <a:r>
              <a:rPr lang="en-US" altLang="zh-CN" dirty="0"/>
              <a:t>(x) tree[x].</a:t>
            </a:r>
            <a:r>
              <a:rPr lang="en-US" altLang="zh-CN" dirty="0" err="1"/>
              <a:t>rs</a:t>
            </a:r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err="1"/>
              <a:t>num</a:t>
            </a:r>
            <a:r>
              <a:rPr lang="en-US" altLang="zh-CN" dirty="0"/>
              <a:t>(x) tree[x].</a:t>
            </a:r>
            <a:r>
              <a:rPr lang="en-US" altLang="zh-CN" dirty="0" err="1"/>
              <a:t>num</a:t>
            </a:r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err="1"/>
              <a:t>val</a:t>
            </a:r>
            <a:r>
              <a:rPr lang="en-US" altLang="zh-CN" dirty="0"/>
              <a:t>(x) tree[x].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err="1"/>
              <a:t>sz</a:t>
            </a:r>
            <a:r>
              <a:rPr lang="en-US" altLang="zh-CN" dirty="0"/>
              <a:t>(x) tree[x].</a:t>
            </a:r>
            <a:r>
              <a:rPr lang="en-US" altLang="zh-CN" dirty="0" err="1"/>
              <a:t>sz</a:t>
            </a:r>
            <a:endParaRPr lang="en-US" altLang="zh-CN" dirty="0"/>
          </a:p>
          <a:p>
            <a:r>
              <a:rPr lang="en-US" altLang="zh-CN" dirty="0"/>
              <a:t>#define exist(x) !(</a:t>
            </a:r>
            <a:r>
              <a:rPr lang="en-US" altLang="zh-CN" dirty="0" err="1"/>
              <a:t>num</a:t>
            </a:r>
            <a:r>
              <a:rPr lang="en-US" altLang="zh-CN" dirty="0"/>
              <a:t>(x) == 0 &amp;&amp; ls(x) == 0 &amp;&amp; </a:t>
            </a:r>
            <a:r>
              <a:rPr lang="en-US" altLang="zh-CN" dirty="0" err="1"/>
              <a:t>rs</a:t>
            </a:r>
            <a:r>
              <a:rPr lang="en-US" altLang="zh-CN" dirty="0"/>
              <a:t>(x) == 0)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double ALPHA = 0.7;</a:t>
            </a:r>
          </a:p>
          <a:p>
            <a:r>
              <a:rPr lang="en-US" altLang="zh-CN" dirty="0"/>
              <a:t>struct Node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ls,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val</a:t>
            </a:r>
            <a:r>
              <a:rPr lang="en-US" altLang="zh-CN" dirty="0"/>
              <a:t>,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tree[MAXN]; // </a:t>
            </a:r>
            <a:r>
              <a:rPr lang="zh-CN" altLang="en-US" dirty="0"/>
              <a:t>改用结构体进行存储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FP, FN, FV; // </a:t>
            </a:r>
            <a:r>
              <a:rPr lang="zh-CN" altLang="en-US" dirty="0"/>
              <a:t>存储拉平后的节点编号、数目、值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r>
              <a:rPr lang="en-US" altLang="zh-CN" dirty="0"/>
              <a:t> = 1;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flatten(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) // </a:t>
            </a:r>
            <a:r>
              <a:rPr lang="zh-CN" altLang="en-US" dirty="0"/>
              <a:t>一趟中序遍历，把当前子树拉平并存到</a:t>
            </a:r>
            <a:r>
              <a:rPr lang="en-US" altLang="zh-CN" dirty="0"/>
              <a:t>vector</a:t>
            </a:r>
            <a:r>
              <a:rPr lang="zh-CN" altLang="en-US" dirty="0"/>
              <a:t>里，返回当前节点的索引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(exist(ls(</a:t>
            </a:r>
            <a:r>
              <a:rPr lang="en-US" altLang="zh-CN" dirty="0" err="1"/>
              <a:t>pos</a:t>
            </a:r>
            <a:r>
              <a:rPr lang="en-US" altLang="zh-CN" dirty="0"/>
              <a:t>))) // </a:t>
            </a:r>
            <a:r>
              <a:rPr lang="zh-CN" altLang="en-US" dirty="0"/>
              <a:t>递归地拉平左子树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flatten(ls(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 = </a:t>
            </a:r>
            <a:r>
              <a:rPr lang="en-US" altLang="zh-CN" dirty="0" err="1"/>
              <a:t>FP.size</a:t>
            </a:r>
            <a:r>
              <a:rPr lang="en-US" altLang="zh-CN" dirty="0"/>
              <a:t>(); // </a:t>
            </a:r>
            <a:r>
              <a:rPr lang="zh-CN" altLang="en-US" dirty="0"/>
              <a:t>记下当前节点的索引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!= 0) // </a:t>
            </a:r>
            <a:r>
              <a:rPr lang="zh-CN" altLang="en-US" dirty="0"/>
              <a:t>如果该节点是已被删除的节点，就略过，否则把相应信息存入</a:t>
            </a:r>
            <a:r>
              <a:rPr lang="en-US" altLang="zh-CN" dirty="0"/>
              <a:t>vector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FP.push_back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FV.push_back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FN.push_back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 (exist(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))) // </a:t>
            </a:r>
            <a:r>
              <a:rPr lang="zh-CN" altLang="en-US" dirty="0"/>
              <a:t>递归地拉平右子树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flatten(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return id;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rebuild(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l = 0, </a:t>
            </a:r>
            <a:r>
              <a:rPr lang="en-US" altLang="zh-CN" dirty="0" err="1"/>
              <a:t>int</a:t>
            </a:r>
            <a:r>
              <a:rPr lang="en-US" altLang="zh-CN" dirty="0"/>
              <a:t> r = </a:t>
            </a:r>
            <a:r>
              <a:rPr lang="en-US" altLang="zh-CN" dirty="0" err="1"/>
              <a:t>FP.size</a:t>
            </a:r>
            <a:r>
              <a:rPr lang="en-US" altLang="zh-CN" dirty="0"/>
              <a:t>() - 1) // </a:t>
            </a:r>
            <a:r>
              <a:rPr lang="zh-CN" altLang="en-US" dirty="0"/>
              <a:t>以</a:t>
            </a:r>
            <a:r>
              <a:rPr lang="en-US" altLang="zh-CN" dirty="0" err="1"/>
              <a:t>pos</a:t>
            </a:r>
            <a:r>
              <a:rPr lang="zh-CN" altLang="en-US" dirty="0"/>
              <a:t>为根节点，以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内的信息重建一棵平衡的树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mid = (l + r) / 2, sz1 = 0, sz2 = 0;</a:t>
            </a:r>
          </a:p>
          <a:p>
            <a:r>
              <a:rPr lang="en-US" altLang="zh-CN" dirty="0"/>
              <a:t>    if (l &lt; mid)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ls(</a:t>
            </a:r>
            <a:r>
              <a:rPr lang="en-US" altLang="zh-CN" dirty="0" err="1"/>
              <a:t>pos</a:t>
            </a:r>
            <a:r>
              <a:rPr lang="en-US" altLang="zh-CN" dirty="0"/>
              <a:t>) = FP[(l + mid - 1) / 2]; // </a:t>
            </a:r>
            <a:r>
              <a:rPr lang="zh-CN" altLang="en-US" dirty="0"/>
              <a:t>重用节点编号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rebuild(ls(</a:t>
            </a:r>
            <a:r>
              <a:rPr lang="en-US" altLang="zh-CN" dirty="0" err="1"/>
              <a:t>pos</a:t>
            </a:r>
            <a:r>
              <a:rPr lang="en-US" altLang="zh-CN" dirty="0"/>
              <a:t>), l, mid - 1); // </a:t>
            </a:r>
            <a:r>
              <a:rPr lang="zh-CN" altLang="en-US" dirty="0"/>
              <a:t>递归地重建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sz1 = 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ls(</a:t>
            </a:r>
            <a:r>
              <a:rPr lang="en-US" altLang="zh-CN" dirty="0" err="1"/>
              <a:t>pos</a:t>
            </a:r>
            <a:r>
              <a:rPr lang="en-US" altLang="zh-CN" dirty="0"/>
              <a:t>) = 0;</a:t>
            </a:r>
          </a:p>
          <a:p>
            <a:r>
              <a:rPr lang="en-US" altLang="zh-CN" dirty="0"/>
              <a:t>    if (mid &lt; r)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FP[(mid + 1 + r) / 2];</a:t>
            </a:r>
          </a:p>
          <a:p>
            <a:r>
              <a:rPr lang="en-US" altLang="zh-CN" dirty="0"/>
              <a:t>        rebuild(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), mid + 1, r);</a:t>
            </a:r>
          </a:p>
          <a:p>
            <a:r>
              <a:rPr lang="en-US" altLang="zh-CN" dirty="0"/>
              <a:t>        sz2 =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FN[mid]; // </a:t>
            </a:r>
            <a:r>
              <a:rPr lang="zh-CN" altLang="en-US" dirty="0"/>
              <a:t>把存于</a:t>
            </a:r>
            <a:r>
              <a:rPr lang="en-US" altLang="zh-CN" dirty="0"/>
              <a:t>vector</a:t>
            </a:r>
            <a:r>
              <a:rPr lang="zh-CN" altLang="en-US" dirty="0"/>
              <a:t>中的信息复制过来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FV[mid];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sz1 + sz2 +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); // </a:t>
            </a:r>
            <a:r>
              <a:rPr lang="zh-CN" altLang="en-US" dirty="0"/>
              <a:t>递归确定重建后树的大小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try_restructure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) // </a:t>
            </a:r>
            <a:r>
              <a:rPr lang="zh-CN" altLang="en-US" dirty="0"/>
              <a:t>尝试重构当前子树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double k = max(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)),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))) / double(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if (k &gt; ALPHA)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FP.clear</a:t>
            </a:r>
            <a:r>
              <a:rPr lang="en-US" altLang="zh-CN" dirty="0"/>
              <a:t>(), </a:t>
            </a:r>
            <a:r>
              <a:rPr lang="en-US" altLang="zh-CN" dirty="0" err="1"/>
              <a:t>FV.clear</a:t>
            </a:r>
            <a:r>
              <a:rPr lang="en-US" altLang="zh-CN" dirty="0"/>
              <a:t>(), </a:t>
            </a:r>
            <a:r>
              <a:rPr lang="en-US" altLang="zh-CN" dirty="0" err="1"/>
              <a:t>FN.clear</a:t>
            </a:r>
            <a:r>
              <a:rPr lang="en-US" altLang="zh-CN" dirty="0"/>
              <a:t>(); // </a:t>
            </a:r>
            <a:r>
              <a:rPr lang="zh-CN" altLang="en-US" dirty="0"/>
              <a:t>清空</a:t>
            </a:r>
            <a:r>
              <a:rPr lang="en-US" altLang="zh-CN" dirty="0"/>
              <a:t>vector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id = flatten(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swap(FP[id], FP[(</a:t>
            </a:r>
            <a:r>
              <a:rPr lang="en-US" altLang="zh-CN" dirty="0" err="1"/>
              <a:t>FP.size</a:t>
            </a:r>
            <a:r>
              <a:rPr lang="en-US" altLang="zh-CN" dirty="0"/>
              <a:t>() - 1) / 2]); // </a:t>
            </a:r>
            <a:r>
              <a:rPr lang="zh-CN" altLang="en-US" dirty="0"/>
              <a:t>这里是确保当前节点的编号在重构后不会改变，因为它可能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rebuild(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接下来是普通的二叉查找树</a:t>
            </a:r>
          </a:p>
          <a:p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 = 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(!exist(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v;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(v &lt;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(!exist(ls(</a:t>
            </a:r>
            <a:r>
              <a:rPr lang="en-US" altLang="zh-CN" dirty="0" err="1"/>
              <a:t>pos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            ls(</a:t>
            </a:r>
            <a:r>
              <a:rPr lang="en-US" altLang="zh-CN" dirty="0" err="1"/>
              <a:t>pos</a:t>
            </a:r>
            <a:r>
              <a:rPr lang="en-US" altLang="zh-CN" dirty="0"/>
              <a:t>) = 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insert(v, 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(v &gt;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if (!exist(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= 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insert(v,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)++;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)++;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try_restructure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remove(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 = 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)--;</a:t>
            </a:r>
          </a:p>
          <a:p>
            <a:r>
              <a:rPr lang="en-US" altLang="zh-CN" dirty="0"/>
              <a:t>    if (v &lt;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remove(v, 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else if (v &gt;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remove(v,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)--;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try_restructure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countl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 = 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(v &lt;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return exist(ls(</a:t>
            </a:r>
            <a:r>
              <a:rPr lang="en-US" altLang="zh-CN" dirty="0" err="1"/>
              <a:t>pos</a:t>
            </a:r>
            <a:r>
              <a:rPr lang="en-US" altLang="zh-CN" dirty="0"/>
              <a:t>)) ? </a:t>
            </a:r>
            <a:r>
              <a:rPr lang="en-US" altLang="zh-CN" dirty="0" err="1"/>
              <a:t>countl</a:t>
            </a:r>
            <a:r>
              <a:rPr lang="en-US" altLang="zh-CN" dirty="0"/>
              <a:t>(v, ls(</a:t>
            </a:r>
            <a:r>
              <a:rPr lang="en-US" altLang="zh-CN" dirty="0" err="1"/>
              <a:t>pos</a:t>
            </a:r>
            <a:r>
              <a:rPr lang="en-US" altLang="zh-CN" dirty="0"/>
              <a:t>)) : 0;</a:t>
            </a:r>
          </a:p>
          <a:p>
            <a:r>
              <a:rPr lang="en-US" altLang="zh-CN" dirty="0"/>
              <a:t>    else if (v &gt;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 +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+ (exist(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 ? </a:t>
            </a:r>
            <a:r>
              <a:rPr lang="en-US" altLang="zh-CN" dirty="0" err="1"/>
              <a:t>countl</a:t>
            </a:r>
            <a:r>
              <a:rPr lang="en-US" altLang="zh-CN" dirty="0"/>
              <a:t>(v,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 : 0);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countg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 = 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(v &gt;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return exist(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 ? </a:t>
            </a:r>
            <a:r>
              <a:rPr lang="en-US" altLang="zh-CN" dirty="0" err="1"/>
              <a:t>countg</a:t>
            </a:r>
            <a:r>
              <a:rPr lang="en-US" altLang="zh-CN" dirty="0"/>
              <a:t>(v,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 : 0;</a:t>
            </a:r>
          </a:p>
          <a:p>
            <a:r>
              <a:rPr lang="en-US" altLang="zh-CN" dirty="0"/>
              <a:t>    else if (v &lt;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 +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+ (exist(ls(</a:t>
            </a:r>
            <a:r>
              <a:rPr lang="en-US" altLang="zh-CN" dirty="0" err="1"/>
              <a:t>pos</a:t>
            </a:r>
            <a:r>
              <a:rPr lang="en-US" altLang="zh-CN" dirty="0"/>
              <a:t>)) ? </a:t>
            </a:r>
            <a:r>
              <a:rPr lang="en-US" altLang="zh-CN" dirty="0" err="1"/>
              <a:t>countg</a:t>
            </a:r>
            <a:r>
              <a:rPr lang="en-US" altLang="zh-CN" dirty="0"/>
              <a:t>(v, ls(</a:t>
            </a:r>
            <a:r>
              <a:rPr lang="en-US" altLang="zh-CN" dirty="0" err="1"/>
              <a:t>pos</a:t>
            </a:r>
            <a:r>
              <a:rPr lang="en-US" altLang="zh-CN" dirty="0"/>
              <a:t>)) : 0);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sz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rank(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countl</a:t>
            </a:r>
            <a:r>
              <a:rPr lang="en-US" altLang="zh-CN" dirty="0"/>
              <a:t>(v) + 1;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kth(</a:t>
            </a:r>
            <a:r>
              <a:rPr lang="en-US" altLang="zh-CN" dirty="0" err="1"/>
              <a:t>int</a:t>
            </a:r>
            <a:r>
              <a:rPr lang="en-US" altLang="zh-CN" dirty="0"/>
              <a:t> k,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 = 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 + 1 &gt; k)</a:t>
            </a:r>
          </a:p>
          <a:p>
            <a:r>
              <a:rPr lang="en-US" altLang="zh-CN" dirty="0"/>
              <a:t>        return kth(k, ls(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else if (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 +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 &lt; k)</a:t>
            </a:r>
          </a:p>
          <a:p>
            <a:r>
              <a:rPr lang="en-US" altLang="zh-CN" dirty="0"/>
              <a:t>        return kth(k - </a:t>
            </a:r>
            <a:r>
              <a:rPr lang="en-US" altLang="zh-CN" dirty="0" err="1"/>
              <a:t>sz</a:t>
            </a:r>
            <a:r>
              <a:rPr lang="en-US" altLang="zh-CN" dirty="0"/>
              <a:t>(ls(</a:t>
            </a:r>
            <a:r>
              <a:rPr lang="en-US" altLang="zh-CN" dirty="0" err="1"/>
              <a:t>pos</a:t>
            </a:r>
            <a:r>
              <a:rPr lang="en-US" altLang="zh-CN" dirty="0"/>
              <a:t>)) - </a:t>
            </a:r>
            <a:r>
              <a:rPr lang="en-US" altLang="zh-CN" dirty="0" err="1"/>
              <a:t>num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), </a:t>
            </a:r>
            <a:r>
              <a:rPr lang="en-US" altLang="zh-CN" dirty="0" err="1"/>
              <a:t>rs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val</a:t>
            </a:r>
            <a:r>
              <a:rPr lang="en-US" altLang="zh-CN" dirty="0"/>
              <a:t>(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pre(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 = </a:t>
            </a:r>
            <a:r>
              <a:rPr lang="en-US" altLang="zh-CN" dirty="0" err="1"/>
              <a:t>countl</a:t>
            </a:r>
            <a:r>
              <a:rPr lang="en-US" altLang="zh-CN" dirty="0"/>
              <a:t>(v);</a:t>
            </a:r>
          </a:p>
          <a:p>
            <a:r>
              <a:rPr lang="en-US" altLang="zh-CN" dirty="0"/>
              <a:t>    return kth(r);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 = </a:t>
            </a:r>
            <a:r>
              <a:rPr lang="en-US" altLang="zh-CN" dirty="0" err="1"/>
              <a:t>sz</a:t>
            </a:r>
            <a:r>
              <a:rPr lang="en-US" altLang="zh-CN" dirty="0"/>
              <a:t>(1) - </a:t>
            </a:r>
            <a:r>
              <a:rPr lang="en-US" altLang="zh-CN" dirty="0" err="1"/>
              <a:t>countg</a:t>
            </a:r>
            <a:r>
              <a:rPr lang="en-US" altLang="zh-CN" dirty="0"/>
              <a:t>(v) + 1;</a:t>
            </a:r>
          </a:p>
          <a:p>
            <a:r>
              <a:rPr lang="en-US" altLang="zh-CN" dirty="0"/>
              <a:t>    return kth(r);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21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Splay::insert(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 root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tot ++;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val</a:t>
            </a:r>
            <a:r>
              <a:rPr lang="en-US" altLang="zh-CN" dirty="0"/>
              <a:t>[tot] = v;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[tot] ++;</a:t>
            </a:r>
          </a:p>
          <a:p>
            <a:r>
              <a:rPr lang="en-US" altLang="zh-CN" dirty="0"/>
              <a:t>		root = tot;</a:t>
            </a:r>
          </a:p>
          <a:p>
            <a:r>
              <a:rPr lang="en-US" altLang="zh-CN" dirty="0"/>
              <a:t>		maintain(root);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root,x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</a:t>
            </a:r>
            <a:r>
              <a:rPr lang="en-US" altLang="zh-CN" dirty="0" err="1"/>
              <a:t>val</a:t>
            </a:r>
            <a:r>
              <a:rPr lang="en-US" altLang="zh-CN" dirty="0"/>
              <a:t>[cur] == v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[cur] ++;</a:t>
            </a:r>
          </a:p>
          <a:p>
            <a:r>
              <a:rPr lang="en-US" altLang="zh-CN" dirty="0"/>
              <a:t>			maintain(cur);</a:t>
            </a:r>
          </a:p>
          <a:p>
            <a:r>
              <a:rPr lang="en-US" altLang="zh-CN" dirty="0"/>
              <a:t>			maintain(x);</a:t>
            </a:r>
          </a:p>
          <a:p>
            <a:r>
              <a:rPr lang="en-US" altLang="zh-CN" dirty="0"/>
              <a:t>			splay(cur);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x = cur;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</a:t>
            </a:r>
            <a:r>
              <a:rPr lang="en-US" altLang="zh-CN" dirty="0" err="1"/>
              <a:t>val</a:t>
            </a:r>
            <a:r>
              <a:rPr lang="en-US" altLang="zh-CN" dirty="0"/>
              <a:t>[cur] &lt; v];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if( cur == 0 )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tot ++;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val</a:t>
            </a:r>
            <a:r>
              <a:rPr lang="en-US" altLang="zh-CN" dirty="0"/>
              <a:t>[tot] = v;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[tot] ++;</a:t>
            </a:r>
          </a:p>
          <a:p>
            <a:r>
              <a:rPr lang="en-US" altLang="zh-CN" dirty="0"/>
              <a:t>			fa[tot] = x;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val</a:t>
            </a:r>
            <a:r>
              <a:rPr lang="en-US" altLang="zh-CN" dirty="0"/>
              <a:t>[x] &lt; v] = tot;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maintain(tot);</a:t>
            </a:r>
          </a:p>
          <a:p>
            <a:r>
              <a:rPr lang="en-US" altLang="zh-CN" dirty="0"/>
              <a:t>			maintain(x);</a:t>
            </a:r>
          </a:p>
          <a:p>
            <a:r>
              <a:rPr lang="en-US" altLang="zh-CN" dirty="0"/>
              <a:t>			splay(tot);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10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Splay::</a:t>
            </a:r>
            <a:r>
              <a:rPr lang="en-US" altLang="zh-CN" dirty="0" err="1"/>
              <a:t>find_rank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0,cur = root;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v &lt; </a:t>
            </a:r>
            <a:r>
              <a:rPr lang="en-US" altLang="zh-CN" dirty="0" err="1"/>
              <a:t>val</a:t>
            </a:r>
            <a:r>
              <a:rPr lang="en-US" altLang="zh-CN" dirty="0"/>
              <a:t>[cur] )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+= size[</a:t>
            </a:r>
            <a:r>
              <a:rPr lang="en-US" altLang="zh-CN" dirty="0" err="1"/>
              <a:t>ch</a:t>
            </a:r>
            <a:r>
              <a:rPr lang="en-US" altLang="zh-CN" dirty="0"/>
              <a:t>[cur][0]];</a:t>
            </a:r>
          </a:p>
          <a:p>
            <a:r>
              <a:rPr lang="en-US" altLang="zh-CN" dirty="0"/>
              <a:t>			if( v == </a:t>
            </a:r>
            <a:r>
              <a:rPr lang="en-US" altLang="zh-CN" dirty="0" err="1"/>
              <a:t>val</a:t>
            </a:r>
            <a:r>
              <a:rPr lang="en-US" altLang="zh-CN" dirty="0"/>
              <a:t>[cur] 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splay(cur);</a:t>
            </a:r>
          </a:p>
          <a:p>
            <a:r>
              <a:rPr lang="en-US" altLang="zh-CN" dirty="0"/>
              <a:t>				return </a:t>
            </a:r>
            <a:r>
              <a:rPr lang="en-US" altLang="zh-CN" dirty="0" err="1"/>
              <a:t>ans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+= </a:t>
            </a:r>
            <a:r>
              <a:rPr lang="en-US" altLang="zh-CN" dirty="0" err="1"/>
              <a:t>cnt</a:t>
            </a:r>
            <a:r>
              <a:rPr lang="en-US" altLang="zh-CN" dirty="0"/>
              <a:t>[cur];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87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Splay::</a:t>
            </a:r>
            <a:r>
              <a:rPr lang="en-US" altLang="zh-CN" dirty="0" err="1"/>
              <a:t>find_num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</a:t>
            </a:r>
            <a:r>
              <a:rPr lang="en-US" altLang="zh-CN" dirty="0" err="1"/>
              <a:t>ch</a:t>
            </a:r>
            <a:r>
              <a:rPr lang="en-US" altLang="zh-CN" dirty="0"/>
              <a:t>[cur][0] != 0 &amp;&amp; v &lt;= size[</a:t>
            </a:r>
            <a:r>
              <a:rPr lang="en-US" altLang="zh-CN" dirty="0" err="1"/>
              <a:t>ch</a:t>
            </a:r>
            <a:r>
              <a:rPr lang="en-US" altLang="zh-CN" dirty="0"/>
              <a:t>[cur][0]] )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v -= </a:t>
            </a:r>
            <a:r>
              <a:rPr lang="en-US" altLang="zh-CN" dirty="0" err="1"/>
              <a:t>cnt</a:t>
            </a:r>
            <a:r>
              <a:rPr lang="en-US" altLang="zh-CN" dirty="0"/>
              <a:t>[cur] + size[</a:t>
            </a:r>
            <a:r>
              <a:rPr lang="en-US" altLang="zh-CN" dirty="0" err="1"/>
              <a:t>ch</a:t>
            </a:r>
            <a:r>
              <a:rPr lang="en-US" altLang="zh-CN" dirty="0"/>
              <a:t>[cur][0]];//.//</a:t>
            </a:r>
          </a:p>
          <a:p>
            <a:r>
              <a:rPr lang="en-US" altLang="zh-CN" dirty="0"/>
              <a:t>			if( v &lt;= 0 )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splay(cur);</a:t>
            </a:r>
          </a:p>
          <a:p>
            <a:r>
              <a:rPr lang="en-US" altLang="zh-CN" dirty="0"/>
              <a:t>				return </a:t>
            </a:r>
            <a:r>
              <a:rPr lang="en-US" altLang="zh-CN" dirty="0" err="1"/>
              <a:t>val</a:t>
            </a:r>
            <a:r>
              <a:rPr lang="en-US" altLang="zh-CN" dirty="0"/>
              <a:t>[cur];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67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Splay::pre()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ch</a:t>
            </a:r>
            <a:r>
              <a:rPr lang="en-US" altLang="zh-CN" dirty="0"/>
              <a:t>[root][0];</a:t>
            </a:r>
          </a:p>
          <a:p>
            <a:r>
              <a:rPr lang="en-US" altLang="zh-CN" dirty="0"/>
              <a:t>	if( cur == 0 )</a:t>
            </a:r>
          </a:p>
          <a:p>
            <a:r>
              <a:rPr lang="en-US" altLang="zh-CN" dirty="0"/>
              <a:t>		return cur;</a:t>
            </a:r>
          </a:p>
          <a:p>
            <a:r>
              <a:rPr lang="en-US" altLang="zh-CN" dirty="0"/>
              <a:t>	while( </a:t>
            </a:r>
            <a:r>
              <a:rPr lang="en-US" altLang="zh-CN" dirty="0" err="1"/>
              <a:t>ch</a:t>
            </a:r>
            <a:r>
              <a:rPr lang="en-US" altLang="zh-CN" dirty="0"/>
              <a:t>[cur][1] )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splay(cur);</a:t>
            </a:r>
          </a:p>
          <a:p>
            <a:r>
              <a:rPr lang="en-US" altLang="zh-CN" dirty="0"/>
              <a:t>	return cur;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51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Splay::next()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ch</a:t>
            </a:r>
            <a:r>
              <a:rPr lang="en-US" altLang="zh-CN" dirty="0"/>
              <a:t>[root][1];</a:t>
            </a:r>
          </a:p>
          <a:p>
            <a:r>
              <a:rPr lang="en-US" altLang="zh-CN" dirty="0"/>
              <a:t>	if( cur == 0 )</a:t>
            </a:r>
          </a:p>
          <a:p>
            <a:r>
              <a:rPr lang="en-US" altLang="zh-CN" dirty="0"/>
              <a:t>		return cur;</a:t>
            </a:r>
          </a:p>
          <a:p>
            <a:r>
              <a:rPr lang="en-US" altLang="zh-CN" dirty="0"/>
              <a:t>	while( </a:t>
            </a:r>
            <a:r>
              <a:rPr lang="en-US" altLang="zh-CN" dirty="0" err="1"/>
              <a:t>ch</a:t>
            </a:r>
            <a:r>
              <a:rPr lang="en-US" altLang="zh-CN" dirty="0"/>
              <a:t>[cur][0] )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splay(cur);</a:t>
            </a:r>
          </a:p>
          <a:p>
            <a:r>
              <a:rPr lang="en-US" altLang="zh-CN" dirty="0"/>
              <a:t>	return cur;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93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void Splay::del(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find_rank</a:t>
            </a:r>
            <a:r>
              <a:rPr lang="en-US" altLang="zh-CN" dirty="0"/>
              <a:t>(v);/////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cnt</a:t>
            </a:r>
            <a:r>
              <a:rPr lang="en-US" altLang="zh-CN" dirty="0"/>
              <a:t>[root] &gt; 1 )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[root] --;</a:t>
            </a:r>
          </a:p>
          <a:p>
            <a:r>
              <a:rPr lang="en-US" altLang="zh-CN" dirty="0"/>
              <a:t>		maintain(root);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[root][0] == 0 &amp;&amp; </a:t>
            </a:r>
            <a:r>
              <a:rPr lang="en-US" altLang="zh-CN" dirty="0" err="1"/>
              <a:t>ch</a:t>
            </a:r>
            <a:r>
              <a:rPr lang="en-US" altLang="zh-CN" dirty="0"/>
              <a:t>[root][1]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clear(root);</a:t>
            </a:r>
          </a:p>
          <a:p>
            <a:r>
              <a:rPr lang="en-US" altLang="zh-CN" dirty="0"/>
              <a:t>		root = 0;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[root][0]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	root = </a:t>
            </a:r>
            <a:r>
              <a:rPr lang="en-US" altLang="zh-CN" dirty="0" err="1"/>
              <a:t>ch</a:t>
            </a:r>
            <a:r>
              <a:rPr lang="en-US" altLang="zh-CN" dirty="0"/>
              <a:t>[root][1];</a:t>
            </a:r>
          </a:p>
          <a:p>
            <a:r>
              <a:rPr lang="en-US" altLang="zh-CN" dirty="0"/>
              <a:t>		fa[root] = 0;</a:t>
            </a:r>
          </a:p>
          <a:p>
            <a:r>
              <a:rPr lang="en-US" altLang="zh-CN" dirty="0"/>
              <a:t>		clear(cur);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[root][1]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	root = </a:t>
            </a:r>
            <a:r>
              <a:rPr lang="en-US" altLang="zh-CN" dirty="0" err="1"/>
              <a:t>ch</a:t>
            </a:r>
            <a:r>
              <a:rPr lang="en-US" altLang="zh-CN" dirty="0"/>
              <a:t>[root][0];</a:t>
            </a:r>
          </a:p>
          <a:p>
            <a:r>
              <a:rPr lang="en-US" altLang="zh-CN" dirty="0"/>
              <a:t>		fa[root] = 0;</a:t>
            </a:r>
          </a:p>
          <a:p>
            <a:r>
              <a:rPr lang="en-US" altLang="zh-CN" dirty="0"/>
              <a:t>		clear(cur);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 = pre();</a:t>
            </a:r>
          </a:p>
          <a:p>
            <a:r>
              <a:rPr lang="en-US" altLang="zh-CN" dirty="0"/>
              <a:t>	fa[</a:t>
            </a:r>
            <a:r>
              <a:rPr lang="en-US" altLang="zh-CN" dirty="0" err="1"/>
              <a:t>ch</a:t>
            </a:r>
            <a:r>
              <a:rPr lang="en-US" altLang="zh-CN" dirty="0"/>
              <a:t>[cur][1]]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[x][1]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clear(cur);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maintain(root);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98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endParaRPr lang="en-US" altLang="zh-CN" dirty="0"/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MAXN = 114514; 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root;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根节点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[MAXN][2],fa[MAXN];</a:t>
            </a:r>
          </a:p>
          <a:p>
            <a:r>
              <a:rPr lang="en-US" altLang="zh-CN" dirty="0"/>
              <a:t>//  </a:t>
            </a:r>
            <a:r>
              <a:rPr lang="zh-CN" altLang="en-US" dirty="0"/>
              <a:t>子节点</a:t>
            </a:r>
            <a:r>
              <a:rPr lang="en-US" altLang="zh-CN" dirty="0"/>
              <a:t>( 0 </a:t>
            </a:r>
            <a:r>
              <a:rPr lang="zh-CN" altLang="en-US" dirty="0"/>
              <a:t>左 </a:t>
            </a:r>
            <a:r>
              <a:rPr lang="en-US" altLang="zh-CN" dirty="0"/>
              <a:t>1 </a:t>
            </a:r>
            <a:r>
              <a:rPr lang="zh-CN" altLang="en-US" dirty="0"/>
              <a:t>右 </a:t>
            </a:r>
            <a:r>
              <a:rPr lang="en-US" altLang="zh-CN" dirty="0"/>
              <a:t>)  </a:t>
            </a:r>
            <a:r>
              <a:rPr lang="zh-CN" altLang="en-US" dirty="0"/>
              <a:t>父节点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[MAXN];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权值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size[MAXN];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子树大小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r>
              <a:rPr lang="en-US" altLang="zh-CN" dirty="0"/>
              <a:t>[MAXN];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这个权值出现的次数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tot;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节点个数  </a:t>
            </a:r>
          </a:p>
          <a:p>
            <a:endParaRPr lang="zh-CN" altLang="en-US" dirty="0"/>
          </a:p>
          <a:p>
            <a:r>
              <a:rPr lang="en-US" altLang="zh-CN" dirty="0"/>
              <a:t>struct Splay{</a:t>
            </a:r>
          </a:p>
          <a:p>
            <a:r>
              <a:rPr lang="en-US" altLang="zh-CN" dirty="0"/>
              <a:t>	void maintain(</a:t>
            </a:r>
            <a:r>
              <a:rPr lang="en-US" altLang="zh-CN" dirty="0" err="1"/>
              <a:t>int</a:t>
            </a:r>
            <a:r>
              <a:rPr lang="en-US" altLang="zh-CN" dirty="0"/>
              <a:t> x);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维护子树大小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bool get(</a:t>
            </a:r>
            <a:r>
              <a:rPr lang="en-US" altLang="zh-CN" dirty="0" err="1"/>
              <a:t>int</a:t>
            </a:r>
            <a:r>
              <a:rPr lang="en-US" altLang="zh-CN" dirty="0"/>
              <a:t> x);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查找这个节点是父亲的左子树还是右子树 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void clear(</a:t>
            </a:r>
            <a:r>
              <a:rPr lang="en-US" altLang="zh-CN" dirty="0" err="1"/>
              <a:t>int</a:t>
            </a:r>
            <a:r>
              <a:rPr lang="en-US" altLang="zh-CN" dirty="0"/>
              <a:t> x);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销毁这个节点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void rotate(</a:t>
            </a:r>
            <a:r>
              <a:rPr lang="en-US" altLang="zh-CN" dirty="0" err="1"/>
              <a:t>int</a:t>
            </a:r>
            <a:r>
              <a:rPr lang="en-US" altLang="zh-CN" dirty="0"/>
              <a:t> x);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旋转 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void splay(</a:t>
            </a:r>
            <a:r>
              <a:rPr lang="en-US" altLang="zh-CN" dirty="0" err="1"/>
              <a:t>int</a:t>
            </a:r>
            <a:r>
              <a:rPr lang="en-US" altLang="zh-CN" dirty="0"/>
              <a:t> x);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伸展操作 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v);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插入数 </a:t>
            </a:r>
            <a:r>
              <a:rPr lang="en-US" altLang="zh-CN" dirty="0"/>
              <a:t>v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find_rank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查询数 </a:t>
            </a:r>
            <a:r>
              <a:rPr lang="en-US" altLang="zh-CN" dirty="0"/>
              <a:t>v </a:t>
            </a:r>
            <a:r>
              <a:rPr lang="zh-CN" altLang="en-US" dirty="0"/>
              <a:t>的排名 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find_num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查询排名为 </a:t>
            </a:r>
            <a:r>
              <a:rPr lang="en-US" altLang="zh-CN" dirty="0"/>
              <a:t>v </a:t>
            </a:r>
            <a:r>
              <a:rPr lang="zh-CN" altLang="en-US" dirty="0"/>
              <a:t>的数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pre();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查询根节点的前驱 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next();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查询根节点的后继 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void del(</a:t>
            </a:r>
            <a:r>
              <a:rPr lang="en-US" altLang="zh-CN" dirty="0" err="1"/>
              <a:t>int</a:t>
            </a:r>
            <a:r>
              <a:rPr lang="en-US" altLang="zh-CN" dirty="0"/>
              <a:t> v);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删除 </a:t>
            </a:r>
            <a:r>
              <a:rPr lang="en-US" altLang="zh-CN" dirty="0"/>
              <a:t>v  </a:t>
            </a:r>
          </a:p>
          <a:p>
            <a:r>
              <a:rPr lang="en-US" altLang="zh-CN" dirty="0"/>
              <a:t>}tree;</a:t>
            </a:r>
          </a:p>
          <a:p>
            <a:endParaRPr lang="en-US" altLang="zh-CN" dirty="0"/>
          </a:p>
          <a:p>
            <a:r>
              <a:rPr lang="en-US" altLang="zh-CN" dirty="0"/>
              <a:t>void Splay::maintain(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size[x] = size[</a:t>
            </a:r>
            <a:r>
              <a:rPr lang="en-US" altLang="zh-CN" dirty="0" err="1"/>
              <a:t>ch</a:t>
            </a:r>
            <a:r>
              <a:rPr lang="en-US" altLang="zh-CN" dirty="0"/>
              <a:t>[x][0]] + size[</a:t>
            </a:r>
            <a:r>
              <a:rPr lang="en-US" altLang="zh-CN" dirty="0" err="1"/>
              <a:t>ch</a:t>
            </a:r>
            <a:r>
              <a:rPr lang="en-US" altLang="zh-CN" dirty="0"/>
              <a:t>[x][1]] + </a:t>
            </a:r>
            <a:r>
              <a:rPr lang="en-US" altLang="zh-CN" dirty="0" err="1"/>
              <a:t>cnt</a:t>
            </a:r>
            <a:r>
              <a:rPr lang="en-US" altLang="zh-CN" dirty="0"/>
              <a:t>[x];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bool Splay::get(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 x == </a:t>
            </a:r>
            <a:r>
              <a:rPr lang="en-US" altLang="zh-CN" dirty="0" err="1"/>
              <a:t>ch</a:t>
            </a:r>
            <a:r>
              <a:rPr lang="en-US" altLang="zh-CN" dirty="0"/>
              <a:t>[fa[x]][1] )</a:t>
            </a:r>
          </a:p>
          <a:p>
            <a:r>
              <a:rPr lang="en-US" altLang="zh-CN" dirty="0"/>
              <a:t>		return 1;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Splay::clear(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[x][0]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[x][1] = 0;</a:t>
            </a:r>
          </a:p>
          <a:p>
            <a:r>
              <a:rPr lang="en-US" altLang="zh-CN" dirty="0"/>
              <a:t>	fa[x]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val</a:t>
            </a:r>
            <a:r>
              <a:rPr lang="en-US" altLang="zh-CN" dirty="0"/>
              <a:t>[x] = 0;</a:t>
            </a:r>
          </a:p>
          <a:p>
            <a:r>
              <a:rPr lang="en-US" altLang="zh-CN" dirty="0"/>
              <a:t>	size[x] = 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cnt</a:t>
            </a:r>
            <a:r>
              <a:rPr lang="en-US" altLang="zh-CN" dirty="0"/>
              <a:t>[x] = 0;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Splay::rotate(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y = fa[x],z = fa[y],</a:t>
            </a:r>
            <a:r>
              <a:rPr lang="en-US" altLang="zh-CN" dirty="0" err="1"/>
              <a:t>chk</a:t>
            </a:r>
            <a:r>
              <a:rPr lang="en-US" altLang="zh-CN" dirty="0"/>
              <a:t> = get(x);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[y][</a:t>
            </a:r>
            <a:r>
              <a:rPr lang="en-US" altLang="zh-CN" dirty="0" err="1"/>
              <a:t>chk</a:t>
            </a:r>
            <a:r>
              <a:rPr lang="en-US" altLang="zh-CN" dirty="0"/>
              <a:t>] = 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 )</a:t>
            </a:r>
          </a:p>
          <a:p>
            <a:r>
              <a:rPr lang="en-US" altLang="zh-CN" dirty="0"/>
              <a:t>		fa[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1]] = y;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chk</a:t>
            </a:r>
            <a:r>
              <a:rPr lang="en-US" altLang="zh-CN" dirty="0"/>
              <a:t> ^ 1] = y;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fa[y] = x;</a:t>
            </a:r>
          </a:p>
          <a:p>
            <a:r>
              <a:rPr lang="en-US" altLang="zh-CN" dirty="0"/>
              <a:t>	fa[x] = z;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if(z)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ch</a:t>
            </a:r>
            <a:r>
              <a:rPr lang="en-US" altLang="zh-CN" dirty="0"/>
              <a:t>[z][y == </a:t>
            </a:r>
            <a:r>
              <a:rPr lang="en-US" altLang="zh-CN" dirty="0" err="1"/>
              <a:t>ch</a:t>
            </a:r>
            <a:r>
              <a:rPr lang="en-US" altLang="zh-CN" dirty="0"/>
              <a:t>[z][1]] = x;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maintain(y);</a:t>
            </a:r>
          </a:p>
          <a:p>
            <a:r>
              <a:rPr lang="en-US" altLang="zh-CN" dirty="0"/>
              <a:t>	maintain(x);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Splay::splay(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fa[x];</a:t>
            </a:r>
            <a:r>
              <a:rPr lang="en-US" altLang="zh-CN" dirty="0" err="1"/>
              <a:t>i</a:t>
            </a:r>
            <a:r>
              <a:rPr lang="en-US" altLang="zh-CN" dirty="0"/>
              <a:t> = fa[x],</a:t>
            </a:r>
            <a:r>
              <a:rPr lang="en-US" altLang="zh-CN" dirty="0" err="1"/>
              <a:t>i</a:t>
            </a:r>
            <a:r>
              <a:rPr lang="en-US" altLang="zh-CN" dirty="0"/>
              <a:t>; rotate(x))</a:t>
            </a:r>
          </a:p>
          <a:p>
            <a:r>
              <a:rPr lang="en-US" altLang="zh-CN" dirty="0"/>
              <a:t>		if( fa[</a:t>
            </a:r>
            <a:r>
              <a:rPr lang="en-US" altLang="zh-CN" dirty="0" err="1"/>
              <a:t>i</a:t>
            </a:r>
            <a:r>
              <a:rPr lang="en-US" altLang="zh-CN" dirty="0"/>
              <a:t>]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 get(x) == get(</a:t>
            </a:r>
            <a:r>
              <a:rPr lang="en-US" altLang="zh-CN" dirty="0" err="1"/>
              <a:t>i</a:t>
            </a:r>
            <a:r>
              <a:rPr lang="en-US" altLang="zh-CN" dirty="0"/>
              <a:t>) )</a:t>
            </a:r>
          </a:p>
          <a:p>
            <a:r>
              <a:rPr lang="en-US" altLang="zh-CN" dirty="0"/>
              <a:t>				rotate(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else</a:t>
            </a:r>
          </a:p>
          <a:p>
            <a:r>
              <a:rPr lang="en-US" altLang="zh-CN" dirty="0"/>
              <a:t>				rotate(x);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root = x;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Splay::insert(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if( root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tot ++;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val</a:t>
            </a:r>
            <a:r>
              <a:rPr lang="en-US" altLang="zh-CN" dirty="0"/>
              <a:t>[tot] = v;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[tot] ++;</a:t>
            </a:r>
          </a:p>
          <a:p>
            <a:r>
              <a:rPr lang="en-US" altLang="zh-CN" dirty="0"/>
              <a:t>		root = tot;</a:t>
            </a:r>
          </a:p>
          <a:p>
            <a:r>
              <a:rPr lang="en-US" altLang="zh-CN" dirty="0"/>
              <a:t>		maintain(root);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root,x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</a:t>
            </a:r>
            <a:r>
              <a:rPr lang="en-US" altLang="zh-CN" dirty="0" err="1"/>
              <a:t>val</a:t>
            </a:r>
            <a:r>
              <a:rPr lang="en-US" altLang="zh-CN" dirty="0"/>
              <a:t>[cur] == v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[cur] ++;</a:t>
            </a:r>
          </a:p>
          <a:p>
            <a:r>
              <a:rPr lang="en-US" altLang="zh-CN" dirty="0"/>
              <a:t>			maintain(cur);</a:t>
            </a:r>
          </a:p>
          <a:p>
            <a:r>
              <a:rPr lang="en-US" altLang="zh-CN" dirty="0"/>
              <a:t>			maintain(x);</a:t>
            </a:r>
          </a:p>
          <a:p>
            <a:r>
              <a:rPr lang="en-US" altLang="zh-CN" dirty="0"/>
              <a:t>			splay(cur);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x = cur;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</a:t>
            </a:r>
            <a:r>
              <a:rPr lang="en-US" altLang="zh-CN" dirty="0" err="1"/>
              <a:t>val</a:t>
            </a:r>
            <a:r>
              <a:rPr lang="en-US" altLang="zh-CN" dirty="0"/>
              <a:t>[cur] &lt; v];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if( cur == 0 )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tot ++;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val</a:t>
            </a:r>
            <a:r>
              <a:rPr lang="en-US" altLang="zh-CN" dirty="0"/>
              <a:t>[tot] = v;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cnt</a:t>
            </a:r>
            <a:r>
              <a:rPr lang="en-US" altLang="zh-CN" dirty="0"/>
              <a:t>[tot] ++;</a:t>
            </a:r>
          </a:p>
          <a:p>
            <a:r>
              <a:rPr lang="en-US" altLang="zh-CN" dirty="0"/>
              <a:t>			fa[tot] = x;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ch</a:t>
            </a:r>
            <a:r>
              <a:rPr lang="en-US" altLang="zh-CN" dirty="0"/>
              <a:t>[x][</a:t>
            </a:r>
            <a:r>
              <a:rPr lang="en-US" altLang="zh-CN" dirty="0" err="1"/>
              <a:t>val</a:t>
            </a:r>
            <a:r>
              <a:rPr lang="en-US" altLang="zh-CN" dirty="0"/>
              <a:t>[x] &lt; v] = tot;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maintain(tot);</a:t>
            </a:r>
          </a:p>
          <a:p>
            <a:r>
              <a:rPr lang="en-US" altLang="zh-CN" dirty="0"/>
              <a:t>			maintain(x);</a:t>
            </a:r>
          </a:p>
          <a:p>
            <a:r>
              <a:rPr lang="en-US" altLang="zh-CN" dirty="0"/>
              <a:t>			splay(tot);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break;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Splay::</a:t>
            </a:r>
            <a:r>
              <a:rPr lang="en-US" altLang="zh-CN" dirty="0" err="1"/>
              <a:t>find_rank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0,cur = root;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v &lt; </a:t>
            </a:r>
            <a:r>
              <a:rPr lang="en-US" altLang="zh-CN" dirty="0" err="1"/>
              <a:t>val</a:t>
            </a:r>
            <a:r>
              <a:rPr lang="en-US" altLang="zh-CN" dirty="0"/>
              <a:t>[cur] )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+= size[</a:t>
            </a:r>
            <a:r>
              <a:rPr lang="en-US" altLang="zh-CN" dirty="0" err="1"/>
              <a:t>ch</a:t>
            </a:r>
            <a:r>
              <a:rPr lang="en-US" altLang="zh-CN" dirty="0"/>
              <a:t>[cur][0]];</a:t>
            </a:r>
          </a:p>
          <a:p>
            <a:r>
              <a:rPr lang="en-US" altLang="zh-CN" dirty="0"/>
              <a:t>			if( v == </a:t>
            </a:r>
            <a:r>
              <a:rPr lang="en-US" altLang="zh-CN" dirty="0" err="1"/>
              <a:t>val</a:t>
            </a:r>
            <a:r>
              <a:rPr lang="en-US" altLang="zh-CN" dirty="0"/>
              <a:t>[cur] 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splay(cur);</a:t>
            </a:r>
          </a:p>
          <a:p>
            <a:r>
              <a:rPr lang="en-US" altLang="zh-CN" dirty="0"/>
              <a:t>				return </a:t>
            </a:r>
            <a:r>
              <a:rPr lang="en-US" altLang="zh-CN" dirty="0" err="1"/>
              <a:t>ans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ans</a:t>
            </a:r>
            <a:r>
              <a:rPr lang="en-US" altLang="zh-CN" dirty="0"/>
              <a:t> += </a:t>
            </a:r>
            <a:r>
              <a:rPr lang="en-US" altLang="zh-CN" dirty="0" err="1"/>
              <a:t>cnt</a:t>
            </a:r>
            <a:r>
              <a:rPr lang="en-US" altLang="zh-CN" dirty="0"/>
              <a:t>[cur];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Splay::</a:t>
            </a:r>
            <a:r>
              <a:rPr lang="en-US" altLang="zh-CN" dirty="0" err="1"/>
              <a:t>find_num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while(1)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 </a:t>
            </a:r>
            <a:r>
              <a:rPr lang="en-US" altLang="zh-CN" dirty="0" err="1"/>
              <a:t>ch</a:t>
            </a:r>
            <a:r>
              <a:rPr lang="en-US" altLang="zh-CN" dirty="0"/>
              <a:t>[cur][0] != 0 &amp;&amp; v &lt;= size[</a:t>
            </a:r>
            <a:r>
              <a:rPr lang="en-US" altLang="zh-CN" dirty="0" err="1"/>
              <a:t>ch</a:t>
            </a:r>
            <a:r>
              <a:rPr lang="en-US" altLang="zh-CN" dirty="0"/>
              <a:t>[cur][0]] )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v -= </a:t>
            </a:r>
            <a:r>
              <a:rPr lang="en-US" altLang="zh-CN" dirty="0" err="1"/>
              <a:t>cnt</a:t>
            </a:r>
            <a:r>
              <a:rPr lang="en-US" altLang="zh-CN" dirty="0"/>
              <a:t>[cur] + size[</a:t>
            </a:r>
            <a:r>
              <a:rPr lang="en-US" altLang="zh-CN" dirty="0" err="1"/>
              <a:t>ch</a:t>
            </a:r>
            <a:r>
              <a:rPr lang="en-US" altLang="zh-CN" dirty="0"/>
              <a:t>[cur][0]];//.//</a:t>
            </a:r>
          </a:p>
          <a:p>
            <a:r>
              <a:rPr lang="en-US" altLang="zh-CN" dirty="0"/>
              <a:t>			if( v &lt;= 0 )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splay(cur);</a:t>
            </a:r>
          </a:p>
          <a:p>
            <a:r>
              <a:rPr lang="en-US" altLang="zh-CN" dirty="0"/>
              <a:t>				return </a:t>
            </a:r>
            <a:r>
              <a:rPr lang="en-US" altLang="zh-CN" dirty="0" err="1"/>
              <a:t>val</a:t>
            </a:r>
            <a:r>
              <a:rPr lang="en-US" altLang="zh-CN" dirty="0"/>
              <a:t>[cur];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Splay::pre()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ch</a:t>
            </a:r>
            <a:r>
              <a:rPr lang="en-US" altLang="zh-CN" dirty="0"/>
              <a:t>[root][0];</a:t>
            </a:r>
          </a:p>
          <a:p>
            <a:r>
              <a:rPr lang="en-US" altLang="zh-CN" dirty="0"/>
              <a:t>	if( cur == 0 )</a:t>
            </a:r>
          </a:p>
          <a:p>
            <a:r>
              <a:rPr lang="en-US" altLang="zh-CN" dirty="0"/>
              <a:t>		return cur;</a:t>
            </a:r>
          </a:p>
          <a:p>
            <a:r>
              <a:rPr lang="en-US" altLang="zh-CN" dirty="0"/>
              <a:t>	while( </a:t>
            </a:r>
            <a:r>
              <a:rPr lang="en-US" altLang="zh-CN" dirty="0" err="1"/>
              <a:t>ch</a:t>
            </a:r>
            <a:r>
              <a:rPr lang="en-US" altLang="zh-CN" dirty="0"/>
              <a:t>[cur][1] )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splay(cur);</a:t>
            </a:r>
          </a:p>
          <a:p>
            <a:r>
              <a:rPr lang="en-US" altLang="zh-CN" dirty="0"/>
              <a:t>	return cur;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Splay::next()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</a:t>
            </a:r>
            <a:r>
              <a:rPr lang="en-US" altLang="zh-CN" dirty="0" err="1"/>
              <a:t>ch</a:t>
            </a:r>
            <a:r>
              <a:rPr lang="en-US" altLang="zh-CN" dirty="0"/>
              <a:t>[root][1];</a:t>
            </a:r>
          </a:p>
          <a:p>
            <a:r>
              <a:rPr lang="en-US" altLang="zh-CN" dirty="0"/>
              <a:t>	if( cur == 0 )</a:t>
            </a:r>
          </a:p>
          <a:p>
            <a:r>
              <a:rPr lang="en-US" altLang="zh-CN" dirty="0"/>
              <a:t>		return cur;</a:t>
            </a:r>
          </a:p>
          <a:p>
            <a:r>
              <a:rPr lang="en-US" altLang="zh-CN" dirty="0"/>
              <a:t>	while( </a:t>
            </a:r>
            <a:r>
              <a:rPr lang="en-US" altLang="zh-CN" dirty="0" err="1"/>
              <a:t>ch</a:t>
            </a:r>
            <a:r>
              <a:rPr lang="en-US" altLang="zh-CN" dirty="0"/>
              <a:t>[cur][0] )</a:t>
            </a:r>
          </a:p>
          <a:p>
            <a:r>
              <a:rPr lang="en-US" altLang="zh-CN" dirty="0"/>
              <a:t>		cur = </a:t>
            </a:r>
            <a:r>
              <a:rPr lang="en-US" altLang="zh-CN" dirty="0" err="1"/>
              <a:t>ch</a:t>
            </a:r>
            <a:r>
              <a:rPr lang="en-US" altLang="zh-CN" dirty="0"/>
              <a:t>[cur][0];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splay(cur);</a:t>
            </a:r>
          </a:p>
          <a:p>
            <a:r>
              <a:rPr lang="en-US" altLang="zh-CN" dirty="0"/>
              <a:t>	return cur;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Splay::del(</a:t>
            </a:r>
            <a:r>
              <a:rPr lang="en-US" altLang="zh-CN" dirty="0" err="1"/>
              <a:t>int</a:t>
            </a:r>
            <a:r>
              <a:rPr lang="en-US" altLang="zh-CN" dirty="0"/>
              <a:t>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find_rank</a:t>
            </a:r>
            <a:r>
              <a:rPr lang="en-US" altLang="zh-CN" dirty="0"/>
              <a:t>(v);/////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cnt</a:t>
            </a:r>
            <a:r>
              <a:rPr lang="en-US" altLang="zh-CN" dirty="0"/>
              <a:t>[root] &gt; 1 )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cnt</a:t>
            </a:r>
            <a:r>
              <a:rPr lang="en-US" altLang="zh-CN" dirty="0"/>
              <a:t>[root] --;</a:t>
            </a:r>
          </a:p>
          <a:p>
            <a:r>
              <a:rPr lang="en-US" altLang="zh-CN" dirty="0"/>
              <a:t>		maintain(root);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[root][0] == 0 &amp;&amp; </a:t>
            </a:r>
            <a:r>
              <a:rPr lang="en-US" altLang="zh-CN" dirty="0" err="1"/>
              <a:t>ch</a:t>
            </a:r>
            <a:r>
              <a:rPr lang="en-US" altLang="zh-CN" dirty="0"/>
              <a:t>[root][1]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clear(root);</a:t>
            </a:r>
          </a:p>
          <a:p>
            <a:r>
              <a:rPr lang="en-US" altLang="zh-CN" dirty="0"/>
              <a:t>		root = 0;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[root][0]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	root = </a:t>
            </a:r>
            <a:r>
              <a:rPr lang="en-US" altLang="zh-CN" dirty="0" err="1"/>
              <a:t>ch</a:t>
            </a:r>
            <a:r>
              <a:rPr lang="en-US" altLang="zh-CN" dirty="0"/>
              <a:t>[root][1];</a:t>
            </a:r>
          </a:p>
          <a:p>
            <a:r>
              <a:rPr lang="en-US" altLang="zh-CN" dirty="0"/>
              <a:t>		fa[root] = 0;</a:t>
            </a:r>
          </a:p>
          <a:p>
            <a:r>
              <a:rPr lang="en-US" altLang="zh-CN" dirty="0"/>
              <a:t>		clear(cur);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if( </a:t>
            </a:r>
            <a:r>
              <a:rPr lang="en-US" altLang="zh-CN" dirty="0" err="1"/>
              <a:t>ch</a:t>
            </a:r>
            <a:r>
              <a:rPr lang="en-US" altLang="zh-CN" dirty="0"/>
              <a:t>[root][1] == 0 )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	root = </a:t>
            </a:r>
            <a:r>
              <a:rPr lang="en-US" altLang="zh-CN" dirty="0" err="1"/>
              <a:t>ch</a:t>
            </a:r>
            <a:r>
              <a:rPr lang="en-US" altLang="zh-CN" dirty="0"/>
              <a:t>[root][0];</a:t>
            </a:r>
          </a:p>
          <a:p>
            <a:r>
              <a:rPr lang="en-US" altLang="zh-CN" dirty="0"/>
              <a:t>		fa[root] = 0;</a:t>
            </a:r>
          </a:p>
          <a:p>
            <a:r>
              <a:rPr lang="en-US" altLang="zh-CN" dirty="0"/>
              <a:t>		clear(cur);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cur = root;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 = pre();</a:t>
            </a:r>
          </a:p>
          <a:p>
            <a:r>
              <a:rPr lang="en-US" altLang="zh-CN" dirty="0"/>
              <a:t>	fa[</a:t>
            </a:r>
            <a:r>
              <a:rPr lang="en-US" altLang="zh-CN" dirty="0" err="1"/>
              <a:t>ch</a:t>
            </a:r>
            <a:r>
              <a:rPr lang="en-US" altLang="zh-CN" dirty="0"/>
              <a:t>[cur][1]]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[x][1] = </a:t>
            </a:r>
            <a:r>
              <a:rPr lang="en-US" altLang="zh-CN" dirty="0" err="1"/>
              <a:t>ch</a:t>
            </a:r>
            <a:r>
              <a:rPr lang="en-US" altLang="zh-CN" dirty="0"/>
              <a:t>[cur][1];</a:t>
            </a:r>
          </a:p>
          <a:p>
            <a:r>
              <a:rPr lang="en-US" altLang="zh-CN" dirty="0"/>
              <a:t>	clear(cur);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maintain(root);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1,opt,x;i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opt,&amp;x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if( opt == 1 )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tree.insert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else if( opt == 2 )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tree.del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else if( opt == 3 )///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tree.find_rank</a:t>
            </a:r>
            <a:r>
              <a:rPr lang="en-US" altLang="zh-CN" dirty="0"/>
              <a:t>(x));</a:t>
            </a:r>
          </a:p>
          <a:p>
            <a:r>
              <a:rPr lang="en-US" altLang="zh-CN" dirty="0"/>
              <a:t>		else if( opt == 4 )////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tree.find_num</a:t>
            </a:r>
            <a:r>
              <a:rPr lang="en-US" altLang="zh-CN" dirty="0"/>
              <a:t>(x));</a:t>
            </a:r>
          </a:p>
          <a:p>
            <a:r>
              <a:rPr lang="en-US" altLang="zh-CN" dirty="0"/>
              <a:t>		else if( opt == 5 )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tree.insert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tree.pre</a:t>
            </a:r>
            <a:r>
              <a:rPr lang="en-US" altLang="zh-CN" dirty="0"/>
              <a:t>()]);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tree.del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tree.insert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tree.next</a:t>
            </a:r>
            <a:r>
              <a:rPr lang="en-US" altLang="zh-CN" dirty="0"/>
              <a:t>()]);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tree.del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5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7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max_heap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size;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d[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    void clear()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size=0;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memset</a:t>
            </a:r>
            <a:r>
              <a:rPr lang="en-US" altLang="zh-CN" dirty="0"/>
              <a:t>(d,0,sizeof(d));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push(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d[++size]=x;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flag=1,p=size;</a:t>
            </a:r>
          </a:p>
          <a:p>
            <a:r>
              <a:rPr lang="en-US" altLang="zh-CN" dirty="0"/>
              <a:t>        while (flag &amp;&amp; (p&gt;1))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 (d[p/2]&lt;d[p])</a:t>
            </a:r>
          </a:p>
          <a:p>
            <a:r>
              <a:rPr lang="en-US" altLang="zh-CN" dirty="0"/>
              <a:t>                swap(d[p/2],d[p]);</a:t>
            </a:r>
          </a:p>
          <a:p>
            <a:r>
              <a:rPr lang="en-US" altLang="zh-CN" dirty="0"/>
              <a:t>            else flag=0;</a:t>
            </a:r>
          </a:p>
          <a:p>
            <a:r>
              <a:rPr lang="en-US" altLang="zh-CN" dirty="0"/>
              <a:t>            p/=2;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void pop()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swap(d[1],d[size]);</a:t>
            </a:r>
          </a:p>
          <a:p>
            <a:r>
              <a:rPr lang="en-US" altLang="zh-CN" dirty="0"/>
              <a:t>        size--;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p=1,t,flag=1;</a:t>
            </a:r>
          </a:p>
          <a:p>
            <a:r>
              <a:rPr lang="en-US" altLang="zh-CN" dirty="0"/>
              <a:t>        while (flag &amp;&amp; (p*2&lt;=size))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 (d[p*2]&gt;d[p]) t=p*2;</a:t>
            </a:r>
          </a:p>
          <a:p>
            <a:r>
              <a:rPr lang="en-US" altLang="zh-CN" dirty="0"/>
              <a:t>            else t=p;</a:t>
            </a:r>
          </a:p>
          <a:p>
            <a:r>
              <a:rPr lang="en-US" altLang="zh-CN" dirty="0"/>
              <a:t>            if (p*2&lt;size)</a:t>
            </a:r>
          </a:p>
          <a:p>
            <a:r>
              <a:rPr lang="en-US" altLang="zh-CN" dirty="0"/>
              <a:t>                if ((d[p*2+1]&gt;d[p]) &amp;&amp; (d[p*2+1]&gt;d[p*2]))</a:t>
            </a:r>
          </a:p>
          <a:p>
            <a:r>
              <a:rPr lang="en-US" altLang="zh-CN" dirty="0"/>
              <a:t>                    t=p*2+1;</a:t>
            </a:r>
          </a:p>
          <a:p>
            <a:r>
              <a:rPr lang="en-US" altLang="zh-CN" dirty="0"/>
              <a:t>            if (t!=p)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swap(d[p],d[t]);</a:t>
            </a:r>
          </a:p>
          <a:p>
            <a:r>
              <a:rPr lang="en-US" altLang="zh-CN" dirty="0"/>
              <a:t>                p=t;</a:t>
            </a:r>
          </a:p>
          <a:p>
            <a:r>
              <a:rPr lang="en-US" altLang="zh-CN" dirty="0"/>
              <a:t>            } </a:t>
            </a:r>
          </a:p>
          <a:p>
            <a:r>
              <a:rPr lang="en-US" altLang="zh-CN" dirty="0"/>
              <a:t>            else flag=0;</a:t>
            </a:r>
          </a:p>
          <a:p>
            <a:r>
              <a:rPr lang="en-US" altLang="zh-CN" dirty="0"/>
              <a:t>        } 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top()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return d[1];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5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01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90429-8DA0-914B-9CAD-3789EFC8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B8FC1-BD6F-4842-BF50-8C87CD32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DA7A8-BEF7-964F-8AC1-F4ABAF19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BB6EC-299F-3C44-8C79-E571EF1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A4BDE-EDB7-B04F-884B-211A393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8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3E27-6572-9B44-858B-E135E787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471E7-1990-6049-94D1-45700012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0B354-F9DA-6249-A2FD-85434DB1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CCFC9-46C1-3E44-9AA2-10F6529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9109-3B8A-9B4D-973F-224256D4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B4D16-9DE4-A442-A100-A9727A8C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40CD1-19E0-DB49-A8D5-FBAF4CAA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6B74-C2E2-0A4F-8D60-D5617E3A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86829-D538-794E-8AFF-30EF0E0D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01DF-C003-644D-ACB2-C01C26E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7B49A-9A4C-2440-A33D-4C42BE2B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F2FA7-2764-EC4F-A18C-55AA17C3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0205E-F562-B049-BC9C-18F3F36D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3A90-7C3F-E74B-BDBC-C2F1C838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26522-7C7E-CF4E-88EF-87F1FB4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22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A173-AC78-9D49-ACE9-C95D6C8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640B2-DDDE-F744-A8A1-A1416CC2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12A7A-8A28-1D42-B192-FB77E216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5771-5FA2-4D4F-BFF9-1CD6EA9E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5AB11-B902-D446-9FF1-20189CE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6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7445-2DD6-7246-9B03-648BFA47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FC0DC-0D3F-B647-A83E-46B302350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A2227-A1B7-6E46-B536-98F4C60D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C6CE6-C90D-154A-9C0F-1A389A3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308B9-3E30-9C4C-92A5-9CE4F222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35D88-C2FC-7C4A-A7B6-D761DBDE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3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BE26-A662-AF43-801A-25E186B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E284B-5D7E-DA45-9BA6-95379112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D7EF3-F83C-DC43-8E06-3F5655B5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58DC3-2DF1-1E41-9519-90D636F1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4DCCE-8CC7-2346-8A0A-4AE7F205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B8161B-2417-1747-8912-FD3D7280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921FA-ED79-804F-9C0F-F4C667D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9A5DC-5F34-B945-A50B-7327CA4F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9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EC88-0D77-204D-9F07-3641F7D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29A76-4897-8741-B5BD-2CF443EE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ED785-254C-7140-A80E-3DBBD4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7526D-DC04-7242-ADF0-79D1777D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0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F1416A-F1EA-DB42-BC09-7587191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57A7A1-EED6-E84C-B0AC-F65C5B4A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A30EB-BF22-9841-9B0C-6D3EE1F3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3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30E3-F85F-8F48-80F2-014ACC19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13C6-A919-6B4C-8990-ACC942CF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60D5E-071C-7C4A-A5E8-28DFB502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053CC-2DD4-5E4A-889F-E161C40F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48C44-002F-1848-8174-D4CD102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787A-AFB3-C141-9708-E7261AA1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FEF9-BA7D-474C-BB32-D7C0394A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76AF1C-2631-0A48-A525-3A8C72849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0A62E-BDAC-2640-A069-7437F08D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A1FF0-08AB-C14F-91B6-08FC38A6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64A61-C82F-5B45-A2CC-9EE49BF3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B198D-99DC-2F49-8F2B-78E4498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34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59063-3753-B34F-9134-74FEA6B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CB0C1-5AF3-1549-9094-6C2F4781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350DE-91D9-574B-AA06-60B2928F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357D-9559-F64D-BDC7-2CC41E87FB46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D5939-9F3F-A449-A708-31CF7B49F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8363D-1381-F045-8304-3885061C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7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3292" y="2375218"/>
            <a:ext cx="5865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平衡树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6="http://schemas.microsoft.com/office/drawing/2014/main" xmlns:a14="http://schemas.microsoft.com/office/drawing/2010/main"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基本概念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也就是说，左右旋对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的二叉查找树性质毫无影响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那么，左右旋究竟是来做什么的呢？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旋转可以维护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堆的性质，然后巧妙地防止退化，使得操作的时间复杂度趋于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，从而完成任务</a:t>
            </a:r>
            <a:b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同时，在某些操作中需要移动节点的操作，可以直接旋转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十分的优美，实现简单（每个函数四五行），而且功能强大，思想巧妙。</a:t>
            </a:r>
          </a:p>
        </p:txBody>
      </p:sp>
    </p:spTree>
    <p:extLst>
      <p:ext uri="{BB962C8B-B14F-4D97-AF65-F5344CB8AC3E}">
        <p14:creationId xmlns:p14="http://schemas.microsoft.com/office/powerpoint/2010/main" val="35949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分为有旋和无旋两种，而无旋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是由范浩强发明的，所以又叫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FHQ-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分裂操作是将一个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分成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。其中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中每一个结点的值都小于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，而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中每一个结点的值都大于等于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。举个例子（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k=4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BF369C-7D44-4E41-BDFF-CF9DE4E0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33" y="2983702"/>
            <a:ext cx="9525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如果当前子树的根的值大于等于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，就继续分裂左子树，并将分出来的右边的子树作为根节点的左子树；否则分裂右子树，并将分出来的左边的子树作为根节点的右子树。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因为根节点的值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大于等于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k=4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，所以继续分裂以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为根的子树，分出来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两个子树，并将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的左子树；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（继续分裂以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为根的子树）因为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k=4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，所以继续分裂以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为根的子树，分出来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两个子树，并将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的右子树。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函数 </a:t>
            </a:r>
            <a:r>
              <a:rPr lang="en-US" altLang="zh-CN" dirty="0"/>
              <a:t>split </a:t>
            </a:r>
            <a:r>
              <a:rPr lang="zh-CN" altLang="en-US" dirty="0"/>
              <a:t>接受一个根和一个 </a:t>
            </a:r>
            <a:r>
              <a:rPr lang="en-US" altLang="zh-CN" dirty="0"/>
              <a:t>k</a:t>
            </a:r>
            <a:r>
              <a:rPr lang="zh-CN" altLang="en-US" dirty="0"/>
              <a:t>，返回分裂后的两棵子树的根。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BF369C-7D44-4E41-BDFF-CF9DE4E0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33" y="3105863"/>
            <a:ext cx="9525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合并是将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合并为一个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中的每一个结点的值都小于等于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中每一个结点值）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（其中绿色的数代表随机权）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906C98-4370-424A-80BA-A2BB6C97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538" y="2648145"/>
            <a:ext cx="9372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比较两个树根的权，权大的作为权小的子结点，继续合并子树。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比如这张图，因为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{4,5,6,7,8}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的根的左子树，继续合并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2&lt;3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的根的右子树，继续合并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{3}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{4}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函数接受两个参数，为两棵树的根；返回合并后的根。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906C98-4370-424A-80BA-A2BB6C97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33" y="3018767"/>
            <a:ext cx="9372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插入结点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比如，要插入一个值为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的结点，怎么办呢？先将申请一个新的结点，作为一棵树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；并将原来的树分裂成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两棵树。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然后依次合并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x,y,z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，就完成了。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6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删除结点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删除比较巧妙，先将树分裂成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x,y,z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三棵树；其中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的每个结点的值均小于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的每个结点的值均为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的每个结点的值均大于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然后目标就是要在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中删除仅一个结点，怎么办呢？做法是，直接合并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的左右两棵子树，根节点就被删除掉了。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接下来的事情都知道了，依次合并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x,y,z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3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查询排名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直接分裂，并将值小于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的树的大小加一，返回。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5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根据排名找数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这次没法分裂合并了。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这次结点上的数就是结点编号了，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因为结点的值和权没有用。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比如要找第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个数，让我们从根节点开始。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号结点的左子树有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个结点，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个结点肯定在左子树了，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于是去找左子树的第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个结点；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然后，发现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号结点的左子树只有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个结点，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个结点肯定在右子树了，于是去找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结点的右子树的第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个结点；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接着，发现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号结点的左子树有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个结点，那第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个结点肯定在左子树了，于是去找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号结点的左子树的第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个结点；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最后，发现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号结点的左子树只有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个结点，那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号结点自己肯定就是答案了，于是返回自己的值。有循环和递归两种实现方式。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C90AF5-EB4D-1C4D-8AC8-7AE973B3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96" y="370640"/>
            <a:ext cx="5654993" cy="4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前驱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什么叫“小于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，且最大的数”？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不就是前面的那个数吗，所以直接查找排名比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的排名少一的数。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k) { return find2(find1(k)-1); }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1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替罪羊树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后继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值相同的结点可能不止一个，所以不能找后面的那个数了，但是可以将值加一，查询它的排名，并找到对应的值。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看下面的例子：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1,1,2,2,4,4,5,5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要找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的后继。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先查询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的排名，即小于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的元素个数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，查询结果为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查询第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个数，为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。结束。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nxt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k) { return find2(find1(k+1)); }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4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无旋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复杂度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75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对于一个数集，排序后就是 </a:t>
            </a:r>
            <a:r>
              <a:rPr lang="en-US" altLang="zh-CN" dirty="0" err="1"/>
              <a:t>Treap</a:t>
            </a:r>
            <a:r>
              <a:rPr lang="en-US" altLang="zh-CN" dirty="0"/>
              <a:t> </a:t>
            </a:r>
            <a:r>
              <a:rPr lang="zh-CN" altLang="en-US" dirty="0"/>
              <a:t>的中序遍历；而根肯定是随机权最小的结点，因此期望位置在正中间；所以这棵树期望平衡；所以复杂度为 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7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3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9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基本概念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（伸展树）是平衡树的一种，它的每一步插入、查找和删除的平摊时间都是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，出于对编程复杂度和算法性能的考虑，这是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OI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中常用的算法。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本质上还是对二叉查找树的优化。所以它也具备二叉查找树的性质，即左子树任意节点的值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根节点的值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右子树任意节点的值。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8715A7-A14D-8A45-AD33-65DF8C071A3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338354"/>
          <a:ext cx="9144000" cy="1325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5579466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749477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932409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49032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72228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071791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504966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8641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root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tot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fa[i]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ch[i][0]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ch[i][1]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val[i]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size[i]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effectLst/>
                        </a:rPr>
                        <a:t>cnt[i]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98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根节点编号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节点数量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父节点编号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左儿子编号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右儿子编号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节点权值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子树大小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节点权值出现次数</a:t>
                      </a:r>
                    </a:p>
                  </a:txBody>
                  <a:tcPr marL="142875" marR="14287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6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maintain(x)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：维护子树大小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get(x)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：查询该节点是其父亲节点的左子树还是右子树</a:t>
            </a:r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clear(x)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：清理该节点</a:t>
            </a:r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旋转</a:t>
            </a:r>
            <a:endParaRPr lang="en-US" altLang="zh-CN" b="1" dirty="0"/>
          </a:p>
          <a:p>
            <a:r>
              <a:rPr lang="zh-CN" altLang="en-US" dirty="0"/>
              <a:t>旋转操作实际上是让某一个节点上移一个位置。</a:t>
            </a:r>
          </a:p>
          <a:p>
            <a:r>
              <a:rPr lang="zh-CN" altLang="en-US" dirty="0"/>
              <a:t>旋转操作需要保证，</a:t>
            </a:r>
            <a:r>
              <a:rPr lang="zh-CN" altLang="en-US" b="1" dirty="0"/>
              <a:t>二叉查找树的性质不会改变，节点维护的信息依然正确，</a:t>
            </a:r>
            <a:r>
              <a:rPr lang="en-US" altLang="zh-CN" b="1" dirty="0"/>
              <a:t>root </a:t>
            </a:r>
            <a:r>
              <a:rPr lang="zh-CN" altLang="en-US" b="1" dirty="0"/>
              <a:t>必须指向旋转后的根节点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若节点 </a:t>
            </a:r>
            <a:r>
              <a:rPr lang="en-US" altLang="zh-CN" dirty="0"/>
              <a:t>x </a:t>
            </a:r>
            <a:r>
              <a:rPr lang="zh-CN" altLang="en-US" dirty="0"/>
              <a:t>是其父亲的左节点</a:t>
            </a:r>
            <a:endParaRPr lang="zh-CN" altLang="en-US" b="1" dirty="0"/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76B42F-5A35-AC49-9AE3-FA5D0D10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2311557"/>
            <a:ext cx="3227466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的右儿子的权值大于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的权值，且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及其子树都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的左子树（即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的右子树实际上小于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的权值），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所以我们将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的右子树改为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的左子树。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的右儿子变成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的左儿子，如果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有右儿子的话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就让它的父亲变成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[y][0] =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[x][1]; fa[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[x][1]] = y;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、由于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及其子树的权值都大于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的权值，所以我们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让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的右儿子。使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的父亲。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[x][chk^1] = y; fa[y] = x;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此时不是根节点，那么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将继承原先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儿子的位置（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取代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的左儿子或右儿子）。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fa[x] = z; if(z)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[z][y ==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[z][1]] = x;</a:t>
            </a: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76B42F-5A35-AC49-9AE3-FA5D0D10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193" y="1446085"/>
            <a:ext cx="3227466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由此我们得到了节点 </a:t>
            </a:r>
            <a:r>
              <a:rPr lang="en-US" altLang="zh-CN" dirty="0"/>
              <a:t>xx </a:t>
            </a:r>
            <a:r>
              <a:rPr lang="zh-CN" altLang="en-US" dirty="0"/>
              <a:t>上升一个位置的树，显然，这棵树仍然满足二叉搜索树的性质。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76B42F-5A35-AC49-9AE3-FA5D0D10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63" y="1289050"/>
            <a:ext cx="3227466" cy="4279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0D7FD2-617E-FE42-AF6A-E8351648A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142" y="1325187"/>
            <a:ext cx="3873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伸展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伸展操作是在保持伸展树性质的前提下，将节点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转移到根节点。在这个转移过程中，我们分为三种情况。首先我们设节点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的父节点为节点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有父节点，其父节点为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第一种情况：</a:t>
            </a:r>
            <a:r>
              <a:rPr lang="en-US" altLang="zh-CN" dirty="0"/>
              <a:t>y</a:t>
            </a:r>
            <a:r>
              <a:rPr lang="en-US" altLang="zh-CN" b="1" dirty="0"/>
              <a:t> </a:t>
            </a:r>
            <a:r>
              <a:rPr lang="zh-CN" altLang="en-US" b="1" dirty="0"/>
              <a:t>是根节点</a:t>
            </a:r>
            <a:endParaRPr lang="en-US" altLang="zh-CN" b="1" dirty="0"/>
          </a:p>
          <a:p>
            <a:r>
              <a:rPr lang="zh-CN" altLang="en-US" b="1" dirty="0"/>
              <a:t>若 </a:t>
            </a:r>
            <a:r>
              <a:rPr lang="en-US" altLang="zh-CN" dirty="0"/>
              <a:t>x</a:t>
            </a:r>
            <a:r>
              <a:rPr lang="en-US" altLang="zh-CN" b="1" dirty="0"/>
              <a:t> </a:t>
            </a:r>
            <a:r>
              <a:rPr lang="zh-CN" altLang="en-US" b="1" dirty="0"/>
              <a:t>是 </a:t>
            </a:r>
            <a:r>
              <a:rPr lang="en-US" altLang="zh-CN" dirty="0"/>
              <a:t>y</a:t>
            </a:r>
            <a:r>
              <a:rPr lang="en-US" altLang="zh-CN" b="1" dirty="0"/>
              <a:t> </a:t>
            </a:r>
            <a:r>
              <a:rPr lang="zh-CN" altLang="en-US" b="1" dirty="0"/>
              <a:t>的左儿子，我们进行一次右旋操作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若 </a:t>
            </a:r>
            <a:r>
              <a:rPr lang="en-US" altLang="zh-CN" b="1" dirty="0"/>
              <a:t>x </a:t>
            </a:r>
            <a:r>
              <a:rPr lang="zh-CN" altLang="en-US" b="1" dirty="0"/>
              <a:t>是 </a:t>
            </a:r>
            <a:r>
              <a:rPr lang="en-US" altLang="zh-CN" b="1" dirty="0"/>
              <a:t>y </a:t>
            </a:r>
            <a:r>
              <a:rPr lang="zh-CN" altLang="en-US" b="1" dirty="0"/>
              <a:t>的右儿子，我们进行一次左旋操作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64FCB-3173-334F-A944-2122C105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8" y="3172220"/>
            <a:ext cx="6449438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伸展</a:t>
            </a: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第二种情况：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不是根节点，且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同为左儿子或右儿子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同时是各自父节点的左儿子，则进行两次右旋操作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同时是各自父节点的右儿子，则进行两次左旋操作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第三种情况：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不是根节点，且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一个为左儿子一个为右儿子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的左儿子，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的右儿子，则进行一次右旋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左旋操作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的右儿子，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的左儿子，则进行一次左旋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右旋操作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替罪羊树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概念介绍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为了防止二叉搜索树左右不平衡，我们引入平衡树，而其中思路最简单的是替罪羊树（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Scapegoat tree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其保持平衡的方法用一句话就可以概括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当发现某个子树很不平衡时，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暴力重构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该子树使之平衡。这听上去很暴力，但在实际中其实重构不会花太多时间。它具有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的均摊复杂度。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如何判定一个子树“很不平衡”？我们确定一个比例系数 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α∈(0.5,1) </a:t>
            </a:r>
            <a:r>
              <a:rPr lang="zh-CN" altLang="el-G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若左子树或右子树占当前树的比例大于 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 </a:t>
            </a:r>
            <a:r>
              <a:rPr lang="zh-CN" altLang="el-G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则进行重构。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如何重构？我们分为两步操作：先进行一遍中序遍历，把该子树“拉平”，把其中所有数存入一个数组里（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的性质决定这个数组一定是有序的）；然后，再用这些数据重新建一个平衡的二叉树，放回原位置。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一般来说，常数 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的取值在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0.7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左右。 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保证了所有子树的平衡与未删除结点的数量，所以替罪羊树的深度是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的。每个刚重构完的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个结点的子树，至少需要再加入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n(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α−12)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个结点，才会再次重构，所以重构次数也是有保证的。一般认为，当 </a:t>
            </a:r>
            <a:r>
              <a:rPr lang="el-G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α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的值合适的时候，替罪羊树上单次操作的时间复杂度是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log⁡n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6275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、如果树为空，则直接插入根节点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、如果找到了一个节点权值与插入权值相等，则增大该节点并维护信息，再进行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Splay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、否则接着往下找，要是找到空节点就直接插入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0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寻找数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的排名（比它小的数的个数值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小于当前节点权值，则向左子树查找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大于当前节点权值，则答案加上左子树大小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和当前节点权值出现次数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、若找到与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相等的节点，则返回当前答案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3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10538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寻找排名为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的数的值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表示剩余排名，在初始排名的条件下不断减少。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、若左子树不为空且剩余排名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小于等于左子树大小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（即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在左子树），向左子树查找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、否则减去左子树大小和根的出现次数作为剩余排名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v≤0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，则返回根节点，否则向右子树查找。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7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1053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查询前驱（小于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的最大的数）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先插入节点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就处在了根节点的位置。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的左子树都小于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，寻找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的左子树的最右边节点即小于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的最大的数。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7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10538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查询后继（大于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的最小的数）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基本思想与查询前驱相同。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先插入节点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就处在了根节点的位置。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的右子树都大于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，寻找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的右子树的最左边节点即大于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的最小的数。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5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基本操作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10538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对于合并两棵树，其中一棵树的值都小于另一棵树的值。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我们可以找到较小一棵树的最大值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，将其旋转到根节点。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再把较大一棵树作为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的右子树插入。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、首先将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转移到根节点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值不只一个，即 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[x]&gt;1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，则直接减一退出即可。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、否则将它的左右两棵子树合并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splay</a:t>
              </a: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复杂度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105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均摊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8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2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Treap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堆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首先，我们要知道，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Tree+Heap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指的是二叉排序树，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则是指堆。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堆支持三种操作：插入，取极值，弹出极值（极值是最大或最小）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首先讲插入操作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如图所示，将新节点插入到二叉树底端：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31DEE4-1A14-F74B-AC1D-AA79496C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91" y="2926851"/>
            <a:ext cx="5962650" cy="3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7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堆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然后不断让新节点向上跳，直到它小于它的父亲或成为根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5E370-271E-4241-8EC0-54F04424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" y="2774710"/>
            <a:ext cx="5767233" cy="3519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8D2A47-52EC-2347-B22D-CA5E0935B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172" y="2774710"/>
            <a:ext cx="5644327" cy="33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堆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删除操作：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弹出的是极值（也就是最小或最大值）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先交换堆顶和二叉树中的最后一个元素（最后一层最右边）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然后，设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p=1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，判断当前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的两个儿子是否均小于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，如果是，停止循环，否则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与其中较大的那个交换，然后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赋值为较大的那个儿子的编号（说白了就是让比较牛的儿子当爹，爹去做儿子），不断循环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1EE42E-8BF6-AA46-8701-F3779731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6" y="3447101"/>
            <a:ext cx="3698674" cy="2172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92FA8D-4ADA-3B4E-B758-B066999ED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050" y="3382373"/>
            <a:ext cx="3872413" cy="2291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3B707C-D05F-6D43-8A51-0FAEA2DFC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960" y="3355278"/>
            <a:ext cx="4079272" cy="23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基本概念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首先，我们需要用到以下的数组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为根的子树的节点数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]——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节点的权值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由于可能有重复，所以，我们将权值一样的存在一个节点里面，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数组存储的是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节点存的个数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][2]——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节点的儿子，注意，这里不是完全二叉树所以需要存储儿子，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][0]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表示左儿子，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][1]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表示右儿子。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]——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节点的一个随机值，它有什么用呢？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堆！没错，堆正是在这里派上了用场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我们要让全部节点按照这个随机值排成一个堆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so……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我们究竟要怎么解决树退化为链的问题呢？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这就引出了平衡树最重要的概念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旋转</a:t>
            </a:r>
          </a:p>
        </p:txBody>
      </p:sp>
    </p:spTree>
    <p:extLst>
      <p:ext uri="{BB962C8B-B14F-4D97-AF65-F5344CB8AC3E}">
        <p14:creationId xmlns:p14="http://schemas.microsoft.com/office/powerpoint/2010/main" val="9942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Treap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基本概念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旋转分两种，左旋和右旋，他们的共同特点是不改变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的二叉查找树性质，且能够使得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Treap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更加平衡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首先看右旋：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右旋前的大小关系：你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爷爷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叔叔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右旋后：你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爷爷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叔叔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左旋同理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3A52E2-475C-9142-A88C-ED708876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8" y="2372853"/>
            <a:ext cx="4679760" cy="3460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FF6A73-8342-FE43-92AF-0B5FB306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397" y="2431642"/>
            <a:ext cx="5040819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:a14="http://schemas.microsoft.com/office/drawing/2010/main"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11749</Words>
  <Application>Microsoft Macintosh PowerPoint</Application>
  <PresentationFormat>宽屏</PresentationFormat>
  <Paragraphs>1451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等线 Light</vt:lpstr>
      <vt:lpstr>方正兰亭超细黑简体</vt:lpstr>
      <vt:lpstr>方正兰亭粗黑简体</vt:lpstr>
      <vt:lpstr>微软雅黑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89</cp:revision>
  <dcterms:created xsi:type="dcterms:W3CDTF">2023-04-03T01:34:00Z</dcterms:created>
  <dcterms:modified xsi:type="dcterms:W3CDTF">2024-02-20T08:58:47Z</dcterms:modified>
</cp:coreProperties>
</file>